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430" r:id="rId2"/>
    <p:sldId id="559" r:id="rId3"/>
    <p:sldId id="256" r:id="rId4"/>
    <p:sldId id="279" r:id="rId5"/>
    <p:sldId id="527" r:id="rId6"/>
    <p:sldId id="280" r:id="rId7"/>
    <p:sldId id="528" r:id="rId8"/>
    <p:sldId id="529" r:id="rId9"/>
    <p:sldId id="531" r:id="rId10"/>
    <p:sldId id="540" r:id="rId11"/>
    <p:sldId id="419" r:id="rId12"/>
    <p:sldId id="556" r:id="rId13"/>
    <p:sldId id="555" r:id="rId14"/>
    <p:sldId id="557" r:id="rId15"/>
    <p:sldId id="324" r:id="rId16"/>
    <p:sldId id="533" r:id="rId17"/>
    <p:sldId id="532" r:id="rId18"/>
    <p:sldId id="535" r:id="rId19"/>
    <p:sldId id="536" r:id="rId20"/>
    <p:sldId id="537" r:id="rId21"/>
    <p:sldId id="538" r:id="rId22"/>
    <p:sldId id="542" r:id="rId23"/>
    <p:sldId id="545" r:id="rId24"/>
    <p:sldId id="560" r:id="rId25"/>
    <p:sldId id="543" r:id="rId26"/>
    <p:sldId id="547" r:id="rId27"/>
    <p:sldId id="548" r:id="rId28"/>
    <p:sldId id="549" r:id="rId29"/>
    <p:sldId id="550" r:id="rId30"/>
    <p:sldId id="551" r:id="rId31"/>
    <p:sldId id="546" r:id="rId32"/>
    <p:sldId id="554" r:id="rId33"/>
    <p:sldId id="552" r:id="rId34"/>
    <p:sldId id="377" r:id="rId35"/>
    <p:sldId id="376" r:id="rId36"/>
  </p:sldIdLst>
  <p:sldSz cx="9144000" cy="6858000" type="screen4x3"/>
  <p:notesSz cx="6797675" cy="9928225"/>
  <p:kinsoku lang="zh-TW" invalStChars="!),.:;?]}，、。．；：？！︰…‥﹐﹑﹒﹔﹕﹖﹗｜–︱—︳?︴﹏）︶﹜︸〕︺】︼》︾〉﹀」﹂』﹄﹚﹜﹞’”〞′·" invalEndChars="([{（︵﹛︷〔︹【︻《︽〈︿「﹁『﹃﹙﹛﹝‘“〝‵"/>
  <p:defaultTextStyle>
    <a:defPPr>
      <a:defRPr lang="en-US"/>
    </a:defPPr>
    <a:lvl1pPr algn="l" defTabSz="457200"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09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66FFCC"/>
    <a:srgbClr val="CCFFFF"/>
    <a:srgbClr val="C3FBBD"/>
    <a:srgbClr val="9DE680"/>
    <a:srgbClr val="66FF66"/>
    <a:srgbClr val="39D3D3"/>
    <a:srgbClr val="CCFFCC"/>
    <a:srgbClr val="16F6F1"/>
    <a:srgbClr val="0DFF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66" autoAdjust="0"/>
    <p:restoredTop sz="98839" autoAdjust="0"/>
  </p:normalViewPr>
  <p:slideViewPr>
    <p:cSldViewPr snapToGrid="0" snapToObjects="1">
      <p:cViewPr varScale="1">
        <p:scale>
          <a:sx n="114" d="100"/>
          <a:sy n="114" d="100"/>
        </p:scale>
        <p:origin x="1332" y="96"/>
      </p:cViewPr>
      <p:guideLst>
        <p:guide orient="horz" pos="2092"/>
        <p:guide pos="2880"/>
      </p:guideLst>
    </p:cSldViewPr>
  </p:slideViewPr>
  <p:notesTextViewPr>
    <p:cViewPr>
      <p:scale>
        <a:sx n="100" d="100"/>
        <a:sy n="100" d="100"/>
      </p:scale>
      <p:origin x="0" y="0"/>
    </p:cViewPr>
  </p:notesTextViewPr>
  <p:sorterViewPr>
    <p:cViewPr>
      <p:scale>
        <a:sx n="80" d="100"/>
        <a:sy n="8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7B9AAD-24D5-4918-8EDF-B332210074D7}" type="doc">
      <dgm:prSet loTypeId="urn:microsoft.com/office/officeart/2005/8/layout/orgChart1#1" loCatId="hierarchy" qsTypeId="urn:microsoft.com/office/officeart/2005/8/quickstyle/simple3#1" qsCatId="simple" csTypeId="urn:microsoft.com/office/officeart/2005/8/colors/accent1_2#1" csCatId="accent1" phldr="1"/>
      <dgm:spPr/>
      <dgm:t>
        <a:bodyPr/>
        <a:lstStyle/>
        <a:p>
          <a:endParaRPr lang="en-US"/>
        </a:p>
      </dgm:t>
    </dgm:pt>
    <dgm:pt modelId="{64128110-2BC2-4E83-AE3D-7442626E6916}">
      <dgm:prSet phldrT="[Text]" phldr="0" custT="0"/>
      <dgm:spPr/>
      <dgm:t>
        <a:bodyPr vert="horz" wrap="square"/>
        <a:lstStyle/>
        <a:p>
          <a:pPr>
            <a:lnSpc>
              <a:spcPct val="100000"/>
            </a:lnSpc>
            <a:spcBef>
              <a:spcPct val="0"/>
            </a:spcBef>
            <a:spcAft>
              <a:spcPct val="35000"/>
            </a:spcAft>
          </a:pPr>
          <a:r>
            <a:rPr lang="zh-TW" altLang="en-US" dirty="0">
              <a:latin typeface="標楷體" panose="03000509000000000000" pitchFamily="65" charset="-120"/>
              <a:ea typeface="標楷體" panose="03000509000000000000" pitchFamily="65" charset="-120"/>
            </a:rPr>
            <a:t>行政長官</a:t>
          </a:r>
        </a:p>
      </dgm:t>
    </dgm:pt>
    <dgm:pt modelId="{7C4D8020-E6A5-42B0-ACC1-F3A6FF2AC2B4}" type="parTrans" cxnId="{D38871EC-5477-4C44-AE3A-C679E19898F2}">
      <dgm:prSet/>
      <dgm:spPr/>
      <dgm:t>
        <a:bodyPr/>
        <a:lstStyle/>
        <a:p>
          <a:endParaRPr lang="en-US">
            <a:latin typeface="標楷體" panose="03000509000000000000" pitchFamily="65" charset="-120"/>
            <a:ea typeface="標楷體" panose="03000509000000000000" pitchFamily="65" charset="-120"/>
          </a:endParaRPr>
        </a:p>
      </dgm:t>
    </dgm:pt>
    <dgm:pt modelId="{EC14B256-0355-49D6-9784-F21A5D6A7477}" type="sibTrans" cxnId="{D38871EC-5477-4C44-AE3A-C679E19898F2}">
      <dgm:prSet/>
      <dgm:spPr/>
      <dgm:t>
        <a:bodyPr/>
        <a:lstStyle/>
        <a:p>
          <a:endParaRPr lang="en-US">
            <a:latin typeface="標楷體" panose="03000509000000000000" pitchFamily="65" charset="-120"/>
            <a:ea typeface="標楷體" panose="03000509000000000000" pitchFamily="65" charset="-120"/>
          </a:endParaRPr>
        </a:p>
      </dgm:t>
    </dgm:pt>
    <dgm:pt modelId="{225828B5-AAC3-48E3-8DDE-6E14A1E9FCE8}">
      <dgm:prSet phldrT="[Text]" phldr="0" custT="0"/>
      <dgm:spPr/>
      <dgm:t>
        <a:bodyPr vert="horz" wrap="square"/>
        <a:lstStyle/>
        <a:p>
          <a:pPr>
            <a:lnSpc>
              <a:spcPct val="100000"/>
            </a:lnSpc>
            <a:spcBef>
              <a:spcPct val="0"/>
            </a:spcBef>
            <a:spcAft>
              <a:spcPct val="35000"/>
            </a:spcAft>
          </a:pPr>
          <a:r>
            <a:rPr lang="en-US" dirty="0" err="1">
              <a:latin typeface="標楷體" panose="03000509000000000000" pitchFamily="65" charset="-120"/>
              <a:ea typeface="標楷體" panose="03000509000000000000" pitchFamily="65" charset="-120"/>
            </a:rPr>
            <a:t>立法機關</a:t>
          </a:r>
          <a:endParaRPr lang="en-US" dirty="0">
            <a:latin typeface="標楷體" panose="03000509000000000000" pitchFamily="65" charset="-120"/>
            <a:ea typeface="標楷體" panose="03000509000000000000" pitchFamily="65" charset="-120"/>
          </a:endParaRPr>
        </a:p>
      </dgm:t>
    </dgm:pt>
    <dgm:pt modelId="{90F8E70F-E1C5-4691-812A-47839830C40B}" type="parTrans" cxnId="{7D529D28-DFCC-4E22-B049-F2ACEDC8EA75}">
      <dgm:prSet/>
      <dgm:spPr/>
      <dgm:t>
        <a:bodyPr/>
        <a:lstStyle/>
        <a:p>
          <a:endParaRPr lang="en-US">
            <a:latin typeface="標楷體" panose="03000509000000000000" pitchFamily="65" charset="-120"/>
            <a:ea typeface="標楷體" panose="03000509000000000000" pitchFamily="65" charset="-120"/>
          </a:endParaRPr>
        </a:p>
      </dgm:t>
    </dgm:pt>
    <dgm:pt modelId="{6E8CAA27-4324-4304-92E5-3562A8011552}" type="sibTrans" cxnId="{7D529D28-DFCC-4E22-B049-F2ACEDC8EA75}">
      <dgm:prSet/>
      <dgm:spPr/>
      <dgm:t>
        <a:bodyPr/>
        <a:lstStyle/>
        <a:p>
          <a:endParaRPr lang="en-US">
            <a:latin typeface="標楷體" panose="03000509000000000000" pitchFamily="65" charset="-120"/>
            <a:ea typeface="標楷體" panose="03000509000000000000" pitchFamily="65" charset="-120"/>
          </a:endParaRPr>
        </a:p>
      </dgm:t>
    </dgm:pt>
    <dgm:pt modelId="{37D77502-DD69-4FCD-BFD3-1B91FA3A0B41}">
      <dgm:prSet phldrT="[Text]" phldr="0" custT="0"/>
      <dgm:spPr/>
      <dgm:t>
        <a:bodyPr vert="horz" wrap="square"/>
        <a:lstStyle/>
        <a:p>
          <a:pPr>
            <a:lnSpc>
              <a:spcPct val="100000"/>
            </a:lnSpc>
            <a:spcBef>
              <a:spcPct val="0"/>
            </a:spcBef>
            <a:spcAft>
              <a:spcPct val="35000"/>
            </a:spcAft>
          </a:pPr>
          <a:r>
            <a:rPr lang="en-US" dirty="0" err="1">
              <a:latin typeface="標楷體" panose="03000509000000000000" pitchFamily="65" charset="-120"/>
              <a:ea typeface="標楷體" panose="03000509000000000000" pitchFamily="65" charset="-120"/>
            </a:rPr>
            <a:t>行政機關</a:t>
          </a:r>
          <a:endParaRPr lang="en-US" dirty="0">
            <a:latin typeface="標楷體" panose="03000509000000000000" pitchFamily="65" charset="-120"/>
            <a:ea typeface="標楷體" panose="03000509000000000000" pitchFamily="65" charset="-120"/>
          </a:endParaRPr>
        </a:p>
      </dgm:t>
    </dgm:pt>
    <dgm:pt modelId="{56E3332C-AB51-492A-BF41-0AEAAF10CB36}" type="parTrans" cxnId="{0CA1E96D-5517-464D-BA70-C457C97111DF}">
      <dgm:prSet/>
      <dgm:spPr/>
      <dgm:t>
        <a:bodyPr/>
        <a:lstStyle/>
        <a:p>
          <a:endParaRPr lang="en-US">
            <a:latin typeface="標楷體" panose="03000509000000000000" pitchFamily="65" charset="-120"/>
            <a:ea typeface="標楷體" panose="03000509000000000000" pitchFamily="65" charset="-120"/>
          </a:endParaRPr>
        </a:p>
      </dgm:t>
    </dgm:pt>
    <dgm:pt modelId="{A79A0933-F266-4AC1-9DE1-FD7E900B09C8}" type="sibTrans" cxnId="{0CA1E96D-5517-464D-BA70-C457C97111DF}">
      <dgm:prSet/>
      <dgm:spPr/>
      <dgm:t>
        <a:bodyPr/>
        <a:lstStyle/>
        <a:p>
          <a:endParaRPr lang="en-US">
            <a:latin typeface="標楷體" panose="03000509000000000000" pitchFamily="65" charset="-120"/>
            <a:ea typeface="標楷體" panose="03000509000000000000" pitchFamily="65" charset="-120"/>
          </a:endParaRPr>
        </a:p>
      </dgm:t>
    </dgm:pt>
    <dgm:pt modelId="{81EE2E0C-6A5F-4B2C-ADA9-FDFFCB8C7AC8}">
      <dgm:prSet phldrT="[Text]" phldr="0" custT="0"/>
      <dgm:spPr/>
      <dgm:t>
        <a:bodyPr vert="horz" wrap="square"/>
        <a:lstStyle/>
        <a:p>
          <a:pPr>
            <a:lnSpc>
              <a:spcPct val="100000"/>
            </a:lnSpc>
            <a:spcBef>
              <a:spcPct val="0"/>
            </a:spcBef>
            <a:spcAft>
              <a:spcPct val="35000"/>
            </a:spcAft>
          </a:pPr>
          <a:r>
            <a:rPr lang="en-US" dirty="0" err="1">
              <a:latin typeface="標楷體" panose="03000509000000000000" pitchFamily="65" charset="-120"/>
              <a:ea typeface="標楷體" panose="03000509000000000000" pitchFamily="65" charset="-120"/>
            </a:rPr>
            <a:t>司法機關</a:t>
          </a:r>
          <a:endParaRPr lang="en-US" dirty="0">
            <a:latin typeface="標楷體" panose="03000509000000000000" pitchFamily="65" charset="-120"/>
            <a:ea typeface="標楷體" panose="03000509000000000000" pitchFamily="65" charset="-120"/>
          </a:endParaRPr>
        </a:p>
      </dgm:t>
    </dgm:pt>
    <dgm:pt modelId="{01FF1330-6476-4A29-B36A-956B908B4DC2}" type="parTrans" cxnId="{B9B99D92-69E0-4003-8712-B6896C0A3334}">
      <dgm:prSet/>
      <dgm:spPr/>
      <dgm:t>
        <a:bodyPr/>
        <a:lstStyle/>
        <a:p>
          <a:endParaRPr lang="en-US">
            <a:latin typeface="標楷體" panose="03000509000000000000" pitchFamily="65" charset="-120"/>
            <a:ea typeface="標楷體" panose="03000509000000000000" pitchFamily="65" charset="-120"/>
          </a:endParaRPr>
        </a:p>
      </dgm:t>
    </dgm:pt>
    <dgm:pt modelId="{72C2C69A-BE49-48A9-B607-A2F8C3C08133}" type="sibTrans" cxnId="{B9B99D92-69E0-4003-8712-B6896C0A3334}">
      <dgm:prSet/>
      <dgm:spPr/>
      <dgm:t>
        <a:bodyPr/>
        <a:lstStyle/>
        <a:p>
          <a:endParaRPr lang="en-US">
            <a:latin typeface="標楷體" panose="03000509000000000000" pitchFamily="65" charset="-120"/>
            <a:ea typeface="標楷體" panose="03000509000000000000" pitchFamily="65" charset="-120"/>
          </a:endParaRPr>
        </a:p>
      </dgm:t>
    </dgm:pt>
    <dgm:pt modelId="{0F89BA2F-7FB1-47A4-B6A8-9A821D15E1C1}" type="pres">
      <dgm:prSet presAssocID="{C17B9AAD-24D5-4918-8EDF-B332210074D7}" presName="hierChild1" presStyleCnt="0">
        <dgm:presLayoutVars>
          <dgm:orgChart val="1"/>
          <dgm:chPref val="1"/>
          <dgm:dir/>
          <dgm:animOne val="branch"/>
          <dgm:animLvl val="lvl"/>
          <dgm:resizeHandles/>
        </dgm:presLayoutVars>
      </dgm:prSet>
      <dgm:spPr/>
    </dgm:pt>
    <dgm:pt modelId="{43B1D5CD-F6F5-420F-9336-DAB5AE405CAB}" type="pres">
      <dgm:prSet presAssocID="{64128110-2BC2-4E83-AE3D-7442626E6916}" presName="hierRoot1" presStyleCnt="0">
        <dgm:presLayoutVars>
          <dgm:hierBranch val="init"/>
        </dgm:presLayoutVars>
      </dgm:prSet>
      <dgm:spPr/>
    </dgm:pt>
    <dgm:pt modelId="{87C865EB-D9C7-4E5F-B312-83EF73AB58D0}" type="pres">
      <dgm:prSet presAssocID="{64128110-2BC2-4E83-AE3D-7442626E6916}" presName="rootComposite1" presStyleCnt="0"/>
      <dgm:spPr/>
    </dgm:pt>
    <dgm:pt modelId="{3F87A36D-B515-4CB3-9442-512F3C54FBDD}" type="pres">
      <dgm:prSet presAssocID="{64128110-2BC2-4E83-AE3D-7442626E6916}" presName="rootText1" presStyleLbl="node0" presStyleIdx="0" presStyleCnt="1">
        <dgm:presLayoutVars>
          <dgm:chPref val="3"/>
        </dgm:presLayoutVars>
      </dgm:prSet>
      <dgm:spPr/>
    </dgm:pt>
    <dgm:pt modelId="{C8EA578D-1EEF-4168-811C-C3CB6C46B153}" type="pres">
      <dgm:prSet presAssocID="{64128110-2BC2-4E83-AE3D-7442626E6916}" presName="rootConnector1" presStyleLbl="node1" presStyleIdx="0" presStyleCnt="0"/>
      <dgm:spPr/>
    </dgm:pt>
    <dgm:pt modelId="{5BEABAEC-9F0C-4E39-AD8E-6628EFFC11DC}" type="pres">
      <dgm:prSet presAssocID="{64128110-2BC2-4E83-AE3D-7442626E6916}" presName="hierChild2" presStyleCnt="0"/>
      <dgm:spPr/>
    </dgm:pt>
    <dgm:pt modelId="{1F968B94-413B-42AE-BA1D-5E5D1F62B58B}" type="pres">
      <dgm:prSet presAssocID="{90F8E70F-E1C5-4691-812A-47839830C40B}" presName="Name37" presStyleLbl="parChTrans1D2" presStyleIdx="0" presStyleCnt="3"/>
      <dgm:spPr/>
    </dgm:pt>
    <dgm:pt modelId="{841E9607-AFA8-422E-867A-D0B9A43F76FB}" type="pres">
      <dgm:prSet presAssocID="{225828B5-AAC3-48E3-8DDE-6E14A1E9FCE8}" presName="hierRoot2" presStyleCnt="0">
        <dgm:presLayoutVars>
          <dgm:hierBranch val="init"/>
        </dgm:presLayoutVars>
      </dgm:prSet>
      <dgm:spPr/>
    </dgm:pt>
    <dgm:pt modelId="{7848FCCC-0559-4207-BA93-63FF4F6D75CC}" type="pres">
      <dgm:prSet presAssocID="{225828B5-AAC3-48E3-8DDE-6E14A1E9FCE8}" presName="rootComposite" presStyleCnt="0"/>
      <dgm:spPr/>
    </dgm:pt>
    <dgm:pt modelId="{2FB69221-32D0-434B-B23D-866F77A6B0EE}" type="pres">
      <dgm:prSet presAssocID="{225828B5-AAC3-48E3-8DDE-6E14A1E9FCE8}" presName="rootText" presStyleLbl="node2" presStyleIdx="0" presStyleCnt="3">
        <dgm:presLayoutVars>
          <dgm:chPref val="3"/>
        </dgm:presLayoutVars>
      </dgm:prSet>
      <dgm:spPr/>
    </dgm:pt>
    <dgm:pt modelId="{5C67B634-DB68-4653-97A5-5D62FE999B47}" type="pres">
      <dgm:prSet presAssocID="{225828B5-AAC3-48E3-8DDE-6E14A1E9FCE8}" presName="rootConnector" presStyleLbl="node2" presStyleIdx="0" presStyleCnt="3"/>
      <dgm:spPr/>
    </dgm:pt>
    <dgm:pt modelId="{A7817FA8-C290-4779-9081-B0B52FF24E56}" type="pres">
      <dgm:prSet presAssocID="{225828B5-AAC3-48E3-8DDE-6E14A1E9FCE8}" presName="hierChild4" presStyleCnt="0"/>
      <dgm:spPr/>
    </dgm:pt>
    <dgm:pt modelId="{782C31C6-F89C-4EE5-9321-5D7AEDFD4677}" type="pres">
      <dgm:prSet presAssocID="{225828B5-AAC3-48E3-8DDE-6E14A1E9FCE8}" presName="hierChild5" presStyleCnt="0"/>
      <dgm:spPr/>
    </dgm:pt>
    <dgm:pt modelId="{4336AD91-6774-4DB4-BDD0-A33B76AEE6B7}" type="pres">
      <dgm:prSet presAssocID="{56E3332C-AB51-492A-BF41-0AEAAF10CB36}" presName="Name37" presStyleLbl="parChTrans1D2" presStyleIdx="1" presStyleCnt="3"/>
      <dgm:spPr/>
    </dgm:pt>
    <dgm:pt modelId="{9DFAC067-11BC-4885-918F-10D0401D4F77}" type="pres">
      <dgm:prSet presAssocID="{37D77502-DD69-4FCD-BFD3-1B91FA3A0B41}" presName="hierRoot2" presStyleCnt="0">
        <dgm:presLayoutVars>
          <dgm:hierBranch val="init"/>
        </dgm:presLayoutVars>
      </dgm:prSet>
      <dgm:spPr/>
    </dgm:pt>
    <dgm:pt modelId="{3798E192-B322-4C1D-A304-A3A890D1C199}" type="pres">
      <dgm:prSet presAssocID="{37D77502-DD69-4FCD-BFD3-1B91FA3A0B41}" presName="rootComposite" presStyleCnt="0"/>
      <dgm:spPr/>
    </dgm:pt>
    <dgm:pt modelId="{AFBE47F0-7A8F-4C93-AF1D-8BA2F7BEC08C}" type="pres">
      <dgm:prSet presAssocID="{37D77502-DD69-4FCD-BFD3-1B91FA3A0B41}" presName="rootText" presStyleLbl="node2" presStyleIdx="1" presStyleCnt="3">
        <dgm:presLayoutVars>
          <dgm:chPref val="3"/>
        </dgm:presLayoutVars>
      </dgm:prSet>
      <dgm:spPr/>
    </dgm:pt>
    <dgm:pt modelId="{2445C7C8-45D2-4D23-B6BE-965FFAF23B88}" type="pres">
      <dgm:prSet presAssocID="{37D77502-DD69-4FCD-BFD3-1B91FA3A0B41}" presName="rootConnector" presStyleLbl="node2" presStyleIdx="1" presStyleCnt="3"/>
      <dgm:spPr/>
    </dgm:pt>
    <dgm:pt modelId="{B814C46B-2953-4DFE-86D5-6641B5D8BDFD}" type="pres">
      <dgm:prSet presAssocID="{37D77502-DD69-4FCD-BFD3-1B91FA3A0B41}" presName="hierChild4" presStyleCnt="0"/>
      <dgm:spPr/>
    </dgm:pt>
    <dgm:pt modelId="{8C5F1B03-FD37-43EA-A7E6-8885D7520042}" type="pres">
      <dgm:prSet presAssocID="{37D77502-DD69-4FCD-BFD3-1B91FA3A0B41}" presName="hierChild5" presStyleCnt="0"/>
      <dgm:spPr/>
    </dgm:pt>
    <dgm:pt modelId="{F3FBFC0D-1C10-482A-B755-432B7B102F58}" type="pres">
      <dgm:prSet presAssocID="{01FF1330-6476-4A29-B36A-956B908B4DC2}" presName="Name37" presStyleLbl="parChTrans1D2" presStyleIdx="2" presStyleCnt="3"/>
      <dgm:spPr/>
    </dgm:pt>
    <dgm:pt modelId="{55EB3F4A-D96C-45F8-A083-E0A674B482EF}" type="pres">
      <dgm:prSet presAssocID="{81EE2E0C-6A5F-4B2C-ADA9-FDFFCB8C7AC8}" presName="hierRoot2" presStyleCnt="0">
        <dgm:presLayoutVars>
          <dgm:hierBranch val="init"/>
        </dgm:presLayoutVars>
      </dgm:prSet>
      <dgm:spPr/>
    </dgm:pt>
    <dgm:pt modelId="{26427A8A-8184-401A-BA5F-B732C715EED7}" type="pres">
      <dgm:prSet presAssocID="{81EE2E0C-6A5F-4B2C-ADA9-FDFFCB8C7AC8}" presName="rootComposite" presStyleCnt="0"/>
      <dgm:spPr/>
    </dgm:pt>
    <dgm:pt modelId="{CD29CA80-3F78-4D10-B0B9-E1DB408EE544}" type="pres">
      <dgm:prSet presAssocID="{81EE2E0C-6A5F-4B2C-ADA9-FDFFCB8C7AC8}" presName="rootText" presStyleLbl="node2" presStyleIdx="2" presStyleCnt="3">
        <dgm:presLayoutVars>
          <dgm:chPref val="3"/>
        </dgm:presLayoutVars>
      </dgm:prSet>
      <dgm:spPr/>
    </dgm:pt>
    <dgm:pt modelId="{64484104-CFD4-449D-95B4-82574E1BEAC9}" type="pres">
      <dgm:prSet presAssocID="{81EE2E0C-6A5F-4B2C-ADA9-FDFFCB8C7AC8}" presName="rootConnector" presStyleLbl="node2" presStyleIdx="2" presStyleCnt="3"/>
      <dgm:spPr/>
    </dgm:pt>
    <dgm:pt modelId="{03ED9A96-D917-442C-960F-6C2655E777D9}" type="pres">
      <dgm:prSet presAssocID="{81EE2E0C-6A5F-4B2C-ADA9-FDFFCB8C7AC8}" presName="hierChild4" presStyleCnt="0"/>
      <dgm:spPr/>
    </dgm:pt>
    <dgm:pt modelId="{07BBFBE8-D4F9-47E6-AB6D-6C2BA5426163}" type="pres">
      <dgm:prSet presAssocID="{81EE2E0C-6A5F-4B2C-ADA9-FDFFCB8C7AC8}" presName="hierChild5" presStyleCnt="0"/>
      <dgm:spPr/>
    </dgm:pt>
    <dgm:pt modelId="{4AECC906-F21A-45D0-9402-FE140FA9EBA5}" type="pres">
      <dgm:prSet presAssocID="{64128110-2BC2-4E83-AE3D-7442626E6916}" presName="hierChild3" presStyleCnt="0"/>
      <dgm:spPr/>
    </dgm:pt>
  </dgm:ptLst>
  <dgm:cxnLst>
    <dgm:cxn modelId="{090F1A02-F2EF-4B68-BC44-1F70C16C5F20}" type="presOf" srcId="{37D77502-DD69-4FCD-BFD3-1B91FA3A0B41}" destId="{3798E192-B322-4C1D-A304-A3A890D1C199}" srcOrd="0" destOrd="0" presId="urn:microsoft.com/office/officeart/2005/8/layout/orgChart1#1"/>
    <dgm:cxn modelId="{016DA114-2CAD-4A09-AC94-22CE2612ED08}" type="presOf" srcId="{C17B9AAD-24D5-4918-8EDF-B332210074D7}" destId="{0F89BA2F-7FB1-47A4-B6A8-9A821D15E1C1}" srcOrd="0" destOrd="0" presId="urn:microsoft.com/office/officeart/2005/8/layout/orgChart1#1"/>
    <dgm:cxn modelId="{EBE0F61F-9241-453F-8462-562ED0C27044}" type="presOf" srcId="{225828B5-AAC3-48E3-8DDE-6E14A1E9FCE8}" destId="{2FB69221-32D0-434B-B23D-866F77A6B0EE}" srcOrd="1" destOrd="0" presId="urn:microsoft.com/office/officeart/2005/8/layout/orgChart1#1"/>
    <dgm:cxn modelId="{7D529D28-DFCC-4E22-B049-F2ACEDC8EA75}" srcId="{64128110-2BC2-4E83-AE3D-7442626E6916}" destId="{225828B5-AAC3-48E3-8DDE-6E14A1E9FCE8}" srcOrd="0" destOrd="0" parTransId="{90F8E70F-E1C5-4691-812A-47839830C40B}" sibTransId="{6E8CAA27-4324-4304-92E5-3562A8011552}"/>
    <dgm:cxn modelId="{0097F95C-A8B5-4DB9-8D43-08B562B1F7DE}" type="presOf" srcId="{81EE2E0C-6A5F-4B2C-ADA9-FDFFCB8C7AC8}" destId="{64484104-CFD4-449D-95B4-82574E1BEAC9}" srcOrd="2" destOrd="0" presId="urn:microsoft.com/office/officeart/2005/8/layout/orgChart1#1"/>
    <dgm:cxn modelId="{A3A3535E-5F4F-446B-9206-75E46712BD4E}" type="presOf" srcId="{01FF1330-6476-4A29-B36A-956B908B4DC2}" destId="{F3FBFC0D-1C10-482A-B755-432B7B102F58}" srcOrd="0" destOrd="0" presId="urn:microsoft.com/office/officeart/2005/8/layout/orgChart1#1"/>
    <dgm:cxn modelId="{CA388642-92D6-4743-BF48-128C86A6B1D1}" type="presOf" srcId="{37D77502-DD69-4FCD-BFD3-1B91FA3A0B41}" destId="{AFBE47F0-7A8F-4C93-AF1D-8BA2F7BEC08C}" srcOrd="1" destOrd="0" presId="urn:microsoft.com/office/officeart/2005/8/layout/orgChart1#1"/>
    <dgm:cxn modelId="{75A2F86A-59DD-4A93-92C1-E900BC4AAA6A}" type="presOf" srcId="{64128110-2BC2-4E83-AE3D-7442626E6916}" destId="{87C865EB-D9C7-4E5F-B312-83EF73AB58D0}" srcOrd="0" destOrd="0" presId="urn:microsoft.com/office/officeart/2005/8/layout/orgChart1#1"/>
    <dgm:cxn modelId="{098C7C6D-18BE-40C6-9924-C6592A525E97}" type="presOf" srcId="{225828B5-AAC3-48E3-8DDE-6E14A1E9FCE8}" destId="{7848FCCC-0559-4207-BA93-63FF4F6D75CC}" srcOrd="0" destOrd="0" presId="urn:microsoft.com/office/officeart/2005/8/layout/orgChart1#1"/>
    <dgm:cxn modelId="{0CA1E96D-5517-464D-BA70-C457C97111DF}" srcId="{64128110-2BC2-4E83-AE3D-7442626E6916}" destId="{37D77502-DD69-4FCD-BFD3-1B91FA3A0B41}" srcOrd="1" destOrd="0" parTransId="{56E3332C-AB51-492A-BF41-0AEAAF10CB36}" sibTransId="{A79A0933-F266-4AC1-9DE1-FD7E900B09C8}"/>
    <dgm:cxn modelId="{98CC8A4E-55A3-4321-BE50-557BA1F8EA68}" type="presOf" srcId="{90F8E70F-E1C5-4691-812A-47839830C40B}" destId="{1F968B94-413B-42AE-BA1D-5E5D1F62B58B}" srcOrd="0" destOrd="0" presId="urn:microsoft.com/office/officeart/2005/8/layout/orgChart1#1"/>
    <dgm:cxn modelId="{B02D7478-9877-4282-A5AA-F78601208802}" type="presOf" srcId="{56E3332C-AB51-492A-BF41-0AEAAF10CB36}" destId="{4336AD91-6774-4DB4-BDD0-A33B76AEE6B7}" srcOrd="0" destOrd="0" presId="urn:microsoft.com/office/officeart/2005/8/layout/orgChart1#1"/>
    <dgm:cxn modelId="{B9B99D92-69E0-4003-8712-B6896C0A3334}" srcId="{64128110-2BC2-4E83-AE3D-7442626E6916}" destId="{81EE2E0C-6A5F-4B2C-ADA9-FDFFCB8C7AC8}" srcOrd="2" destOrd="0" parTransId="{01FF1330-6476-4A29-B36A-956B908B4DC2}" sibTransId="{72C2C69A-BE49-48A9-B607-A2F8C3C08133}"/>
    <dgm:cxn modelId="{980DEF94-00BA-4E18-B4D0-8F24CDCC65FD}" type="presOf" srcId="{225828B5-AAC3-48E3-8DDE-6E14A1E9FCE8}" destId="{5C67B634-DB68-4653-97A5-5D62FE999B47}" srcOrd="2" destOrd="0" presId="urn:microsoft.com/office/officeart/2005/8/layout/orgChart1#1"/>
    <dgm:cxn modelId="{641A169D-6B97-4098-961C-29433A2B2809}" type="presOf" srcId="{64128110-2BC2-4E83-AE3D-7442626E6916}" destId="{C8EA578D-1EEF-4168-811C-C3CB6C46B153}" srcOrd="2" destOrd="0" presId="urn:microsoft.com/office/officeart/2005/8/layout/orgChart1#1"/>
    <dgm:cxn modelId="{7EA1B3A7-586C-45C9-9095-3E99816ABA5C}" type="presOf" srcId="{81EE2E0C-6A5F-4B2C-ADA9-FDFFCB8C7AC8}" destId="{CD29CA80-3F78-4D10-B0B9-E1DB408EE544}" srcOrd="1" destOrd="0" presId="urn:microsoft.com/office/officeart/2005/8/layout/orgChart1#1"/>
    <dgm:cxn modelId="{47A56AA9-CB33-42B0-A02F-8022424BB677}" type="presOf" srcId="{37D77502-DD69-4FCD-BFD3-1B91FA3A0B41}" destId="{2445C7C8-45D2-4D23-B6BE-965FFAF23B88}" srcOrd="2" destOrd="0" presId="urn:microsoft.com/office/officeart/2005/8/layout/orgChart1#1"/>
    <dgm:cxn modelId="{D8D075CB-D59C-4E14-87F3-761499F33754}" type="presOf" srcId="{64128110-2BC2-4E83-AE3D-7442626E6916}" destId="{3F87A36D-B515-4CB3-9442-512F3C54FBDD}" srcOrd="1" destOrd="0" presId="urn:microsoft.com/office/officeart/2005/8/layout/orgChart1#1"/>
    <dgm:cxn modelId="{C04FE6DE-4E61-4432-9665-A89B06C7B3A0}" type="presOf" srcId="{81EE2E0C-6A5F-4B2C-ADA9-FDFFCB8C7AC8}" destId="{26427A8A-8184-401A-BA5F-B732C715EED7}" srcOrd="0" destOrd="0" presId="urn:microsoft.com/office/officeart/2005/8/layout/orgChart1#1"/>
    <dgm:cxn modelId="{D38871EC-5477-4C44-AE3A-C679E19898F2}" srcId="{C17B9AAD-24D5-4918-8EDF-B332210074D7}" destId="{64128110-2BC2-4E83-AE3D-7442626E6916}" srcOrd="0" destOrd="0" parTransId="{7C4D8020-E6A5-42B0-ACC1-F3A6FF2AC2B4}" sibTransId="{EC14B256-0355-49D6-9784-F21A5D6A7477}"/>
    <dgm:cxn modelId="{73124475-332B-4063-BDF1-7F4D54316091}" type="presParOf" srcId="{0F89BA2F-7FB1-47A4-B6A8-9A821D15E1C1}" destId="{43B1D5CD-F6F5-420F-9336-DAB5AE405CAB}" srcOrd="0" destOrd="0" presId="urn:microsoft.com/office/officeart/2005/8/layout/orgChart1#1"/>
    <dgm:cxn modelId="{180649C6-A6C3-4721-B637-466C2A825C2E}" type="presParOf" srcId="{43B1D5CD-F6F5-420F-9336-DAB5AE405CAB}" destId="{87C865EB-D9C7-4E5F-B312-83EF73AB58D0}" srcOrd="0" destOrd="0" presId="urn:microsoft.com/office/officeart/2005/8/layout/orgChart1#1"/>
    <dgm:cxn modelId="{F85A3C56-103B-4FD4-ACFB-C1F90F3FB9B6}" type="presParOf" srcId="{87C865EB-D9C7-4E5F-B312-83EF73AB58D0}" destId="{3F87A36D-B515-4CB3-9442-512F3C54FBDD}" srcOrd="0" destOrd="0" presId="urn:microsoft.com/office/officeart/2005/8/layout/orgChart1#1"/>
    <dgm:cxn modelId="{526A3FD7-9478-441A-B8E6-B2914C48EE51}" type="presParOf" srcId="{87C865EB-D9C7-4E5F-B312-83EF73AB58D0}" destId="{C8EA578D-1EEF-4168-811C-C3CB6C46B153}" srcOrd="1" destOrd="0" presId="urn:microsoft.com/office/officeart/2005/8/layout/orgChart1#1"/>
    <dgm:cxn modelId="{DCE4D32C-5D03-4DAD-9763-C030484487AF}" type="presParOf" srcId="{43B1D5CD-F6F5-420F-9336-DAB5AE405CAB}" destId="{5BEABAEC-9F0C-4E39-AD8E-6628EFFC11DC}" srcOrd="1" destOrd="0" presId="urn:microsoft.com/office/officeart/2005/8/layout/orgChart1#1"/>
    <dgm:cxn modelId="{95344ECF-2ECF-4C6D-92FC-14697C2EC8C9}" type="presParOf" srcId="{5BEABAEC-9F0C-4E39-AD8E-6628EFFC11DC}" destId="{1F968B94-413B-42AE-BA1D-5E5D1F62B58B}" srcOrd="0" destOrd="0" presId="urn:microsoft.com/office/officeart/2005/8/layout/orgChart1#1"/>
    <dgm:cxn modelId="{24AF9EA5-25F6-470C-9F54-71B2DA948022}" type="presParOf" srcId="{5BEABAEC-9F0C-4E39-AD8E-6628EFFC11DC}" destId="{841E9607-AFA8-422E-867A-D0B9A43F76FB}" srcOrd="1" destOrd="0" presId="urn:microsoft.com/office/officeart/2005/8/layout/orgChart1#1"/>
    <dgm:cxn modelId="{D533BE9D-66C8-4F94-AE70-912CD4284330}" type="presParOf" srcId="{841E9607-AFA8-422E-867A-D0B9A43F76FB}" destId="{7848FCCC-0559-4207-BA93-63FF4F6D75CC}" srcOrd="0" destOrd="0" presId="urn:microsoft.com/office/officeart/2005/8/layout/orgChart1#1"/>
    <dgm:cxn modelId="{F1F75BDA-41FD-4ABE-A1AB-8E9EF0D32662}" type="presParOf" srcId="{7848FCCC-0559-4207-BA93-63FF4F6D75CC}" destId="{2FB69221-32D0-434B-B23D-866F77A6B0EE}" srcOrd="0" destOrd="0" presId="urn:microsoft.com/office/officeart/2005/8/layout/orgChart1#1"/>
    <dgm:cxn modelId="{E2C93DC8-B6E0-4E66-A210-EED94B3F89CB}" type="presParOf" srcId="{7848FCCC-0559-4207-BA93-63FF4F6D75CC}" destId="{5C67B634-DB68-4653-97A5-5D62FE999B47}" srcOrd="1" destOrd="0" presId="urn:microsoft.com/office/officeart/2005/8/layout/orgChart1#1"/>
    <dgm:cxn modelId="{5F32F7E6-F31D-4282-A1E7-32E6DCF6A099}" type="presParOf" srcId="{841E9607-AFA8-422E-867A-D0B9A43F76FB}" destId="{A7817FA8-C290-4779-9081-B0B52FF24E56}" srcOrd="1" destOrd="0" presId="urn:microsoft.com/office/officeart/2005/8/layout/orgChart1#1"/>
    <dgm:cxn modelId="{E323A2D7-184E-440D-88AB-F7E3F974AFE3}" type="presParOf" srcId="{841E9607-AFA8-422E-867A-D0B9A43F76FB}" destId="{782C31C6-F89C-4EE5-9321-5D7AEDFD4677}" srcOrd="2" destOrd="0" presId="urn:microsoft.com/office/officeart/2005/8/layout/orgChart1#1"/>
    <dgm:cxn modelId="{B5ACA19E-3AF0-4418-90E9-0CCFB41A2BCB}" type="presParOf" srcId="{5BEABAEC-9F0C-4E39-AD8E-6628EFFC11DC}" destId="{4336AD91-6774-4DB4-BDD0-A33B76AEE6B7}" srcOrd="2" destOrd="0" presId="urn:microsoft.com/office/officeart/2005/8/layout/orgChart1#1"/>
    <dgm:cxn modelId="{27AF9782-8610-4F2B-89E1-8511E12F3F88}" type="presParOf" srcId="{5BEABAEC-9F0C-4E39-AD8E-6628EFFC11DC}" destId="{9DFAC067-11BC-4885-918F-10D0401D4F77}" srcOrd="3" destOrd="0" presId="urn:microsoft.com/office/officeart/2005/8/layout/orgChart1#1"/>
    <dgm:cxn modelId="{705857EF-4342-4A9F-8EEA-C5FF1D9D001C}" type="presParOf" srcId="{9DFAC067-11BC-4885-918F-10D0401D4F77}" destId="{3798E192-B322-4C1D-A304-A3A890D1C199}" srcOrd="0" destOrd="0" presId="urn:microsoft.com/office/officeart/2005/8/layout/orgChart1#1"/>
    <dgm:cxn modelId="{728595E3-C61D-4B44-BBB0-33E012E9ED87}" type="presParOf" srcId="{3798E192-B322-4C1D-A304-A3A890D1C199}" destId="{AFBE47F0-7A8F-4C93-AF1D-8BA2F7BEC08C}" srcOrd="0" destOrd="0" presId="urn:microsoft.com/office/officeart/2005/8/layout/orgChart1#1"/>
    <dgm:cxn modelId="{77CB2207-ABBD-4A37-816B-405E74C0E877}" type="presParOf" srcId="{3798E192-B322-4C1D-A304-A3A890D1C199}" destId="{2445C7C8-45D2-4D23-B6BE-965FFAF23B88}" srcOrd="1" destOrd="0" presId="urn:microsoft.com/office/officeart/2005/8/layout/orgChart1#1"/>
    <dgm:cxn modelId="{22C66F57-F8DB-46FB-A250-D651322988A3}" type="presParOf" srcId="{9DFAC067-11BC-4885-918F-10D0401D4F77}" destId="{B814C46B-2953-4DFE-86D5-6641B5D8BDFD}" srcOrd="1" destOrd="0" presId="urn:microsoft.com/office/officeart/2005/8/layout/orgChart1#1"/>
    <dgm:cxn modelId="{1234457C-0EE5-4F9E-82B6-660456462C39}" type="presParOf" srcId="{9DFAC067-11BC-4885-918F-10D0401D4F77}" destId="{8C5F1B03-FD37-43EA-A7E6-8885D7520042}" srcOrd="2" destOrd="0" presId="urn:microsoft.com/office/officeart/2005/8/layout/orgChart1#1"/>
    <dgm:cxn modelId="{12045709-2242-4DEE-A6BA-F3AC8CE90F91}" type="presParOf" srcId="{5BEABAEC-9F0C-4E39-AD8E-6628EFFC11DC}" destId="{F3FBFC0D-1C10-482A-B755-432B7B102F58}" srcOrd="4" destOrd="0" presId="urn:microsoft.com/office/officeart/2005/8/layout/orgChart1#1"/>
    <dgm:cxn modelId="{2BE1E822-7046-4D92-89BD-C12A4EB924C6}" type="presParOf" srcId="{5BEABAEC-9F0C-4E39-AD8E-6628EFFC11DC}" destId="{55EB3F4A-D96C-45F8-A083-E0A674B482EF}" srcOrd="5" destOrd="0" presId="urn:microsoft.com/office/officeart/2005/8/layout/orgChart1#1"/>
    <dgm:cxn modelId="{E15A649A-2A84-4F59-948A-4F644D00CF3B}" type="presParOf" srcId="{55EB3F4A-D96C-45F8-A083-E0A674B482EF}" destId="{26427A8A-8184-401A-BA5F-B732C715EED7}" srcOrd="0" destOrd="0" presId="urn:microsoft.com/office/officeart/2005/8/layout/orgChart1#1"/>
    <dgm:cxn modelId="{814AD4B7-218B-4B20-BF3D-4DD924A399B9}" type="presParOf" srcId="{26427A8A-8184-401A-BA5F-B732C715EED7}" destId="{CD29CA80-3F78-4D10-B0B9-E1DB408EE544}" srcOrd="0" destOrd="0" presId="urn:microsoft.com/office/officeart/2005/8/layout/orgChart1#1"/>
    <dgm:cxn modelId="{48AA1B10-7C4F-44F1-BC62-8262827A4EC3}" type="presParOf" srcId="{26427A8A-8184-401A-BA5F-B732C715EED7}" destId="{64484104-CFD4-449D-95B4-82574E1BEAC9}" srcOrd="1" destOrd="0" presId="urn:microsoft.com/office/officeart/2005/8/layout/orgChart1#1"/>
    <dgm:cxn modelId="{0AEF771C-8884-499E-A9EC-D049480E932A}" type="presParOf" srcId="{55EB3F4A-D96C-45F8-A083-E0A674B482EF}" destId="{03ED9A96-D917-442C-960F-6C2655E777D9}" srcOrd="1" destOrd="0" presId="urn:microsoft.com/office/officeart/2005/8/layout/orgChart1#1"/>
    <dgm:cxn modelId="{7FC0DBD1-88EF-46E1-9340-2657121FB392}" type="presParOf" srcId="{55EB3F4A-D96C-45F8-A083-E0A674B482EF}" destId="{07BBFBE8-D4F9-47E6-AB6D-6C2BA5426163}" srcOrd="2" destOrd="0" presId="urn:microsoft.com/office/officeart/2005/8/layout/orgChart1#1"/>
    <dgm:cxn modelId="{B2D57D20-22AB-4145-B821-24FD25A84DE4}" type="presParOf" srcId="{43B1D5CD-F6F5-420F-9336-DAB5AE405CAB}" destId="{4AECC906-F21A-45D0-9402-FE140FA9EBA5}" srcOrd="2" destOrd="0" presId="urn:microsoft.com/office/officeart/2005/8/layout/orgChar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7B9AAD-24D5-4918-8EDF-B332210074D7}" type="doc">
      <dgm:prSet loTypeId="urn:microsoft.com/office/officeart/2005/8/layout/orgChart1#2" loCatId="hierarchy" qsTypeId="urn:microsoft.com/office/officeart/2005/8/quickstyle/simple3#2" qsCatId="simple" csTypeId="urn:microsoft.com/office/officeart/2005/8/colors/accent1_2#2" csCatId="accent1" phldr="1"/>
      <dgm:spPr/>
      <dgm:t>
        <a:bodyPr/>
        <a:lstStyle/>
        <a:p>
          <a:endParaRPr lang="en-US"/>
        </a:p>
      </dgm:t>
    </dgm:pt>
    <dgm:pt modelId="{64128110-2BC2-4E83-AE3D-7442626E6916}">
      <dgm:prSet phldrT="[Text]" phldr="0" custT="0"/>
      <dgm:spPr/>
      <dgm:t>
        <a:bodyPr vert="horz" wrap="square"/>
        <a:lstStyle/>
        <a:p>
          <a:pPr>
            <a:lnSpc>
              <a:spcPct val="100000"/>
            </a:lnSpc>
            <a:spcBef>
              <a:spcPct val="0"/>
            </a:spcBef>
            <a:spcAft>
              <a:spcPts val="0"/>
            </a:spcAft>
          </a:pPr>
          <a:r>
            <a:rPr lang="zh-TW" altLang="en-US" dirty="0">
              <a:latin typeface="標楷體" panose="03000509000000000000" pitchFamily="65" charset="-120"/>
              <a:ea typeface="標楷體" panose="03000509000000000000" pitchFamily="65" charset="-120"/>
            </a:rPr>
            <a:t>行政長官</a:t>
          </a:r>
          <a:endParaRPr lang="en-US" altLang="zh-TW" dirty="0">
            <a:latin typeface="標楷體" panose="03000509000000000000" pitchFamily="65" charset="-120"/>
            <a:ea typeface="標楷體" panose="03000509000000000000" pitchFamily="65" charset="-120"/>
          </a:endParaRPr>
        </a:p>
        <a:p>
          <a:pPr>
            <a:lnSpc>
              <a:spcPct val="100000"/>
            </a:lnSpc>
            <a:spcBef>
              <a:spcPct val="0"/>
            </a:spcBef>
            <a:spcAft>
              <a:spcPts val="0"/>
            </a:spcAft>
          </a:pPr>
          <a:r>
            <a:rPr lang="zh-TW" altLang="en-US" b="1" dirty="0">
              <a:solidFill>
                <a:srgbClr val="FF0000"/>
              </a:solidFill>
              <a:latin typeface="標楷體" panose="03000509000000000000" pitchFamily="65" charset="-120"/>
              <a:ea typeface="標楷體" panose="03000509000000000000" pitchFamily="65" charset="-120"/>
            </a:rPr>
            <a:t>特區首長</a:t>
          </a:r>
        </a:p>
      </dgm:t>
    </dgm:pt>
    <dgm:pt modelId="{7C4D8020-E6A5-42B0-ACC1-F3A6FF2AC2B4}" type="parTrans" cxnId="{23CAA133-7406-483F-9518-6F241989207C}">
      <dgm:prSet/>
      <dgm:spPr/>
      <dgm:t>
        <a:bodyPr/>
        <a:lstStyle/>
        <a:p>
          <a:endParaRPr lang="en-US">
            <a:latin typeface="標楷體" panose="03000509000000000000" pitchFamily="65" charset="-120"/>
            <a:ea typeface="標楷體" panose="03000509000000000000" pitchFamily="65" charset="-120"/>
          </a:endParaRPr>
        </a:p>
      </dgm:t>
    </dgm:pt>
    <dgm:pt modelId="{EC14B256-0355-49D6-9784-F21A5D6A7477}" type="sibTrans" cxnId="{23CAA133-7406-483F-9518-6F241989207C}">
      <dgm:prSet/>
      <dgm:spPr/>
      <dgm:t>
        <a:bodyPr/>
        <a:lstStyle/>
        <a:p>
          <a:endParaRPr lang="en-US">
            <a:latin typeface="標楷體" panose="03000509000000000000" pitchFamily="65" charset="-120"/>
            <a:ea typeface="標楷體" panose="03000509000000000000" pitchFamily="65" charset="-120"/>
          </a:endParaRPr>
        </a:p>
      </dgm:t>
    </dgm:pt>
    <dgm:pt modelId="{225828B5-AAC3-48E3-8DDE-6E14A1E9FCE8}">
      <dgm:prSet phldrT="[Text]" phldr="0" custT="0"/>
      <dgm:spPr/>
      <dgm:t>
        <a:bodyPr vert="horz" wrap="square"/>
        <a:lstStyle/>
        <a:p>
          <a:pPr>
            <a:lnSpc>
              <a:spcPct val="100000"/>
            </a:lnSpc>
            <a:spcBef>
              <a:spcPct val="0"/>
            </a:spcBef>
            <a:spcAft>
              <a:spcPct val="35000"/>
            </a:spcAft>
          </a:pPr>
          <a:r>
            <a:rPr lang="en-US">
              <a:latin typeface="標楷體" panose="03000509000000000000" pitchFamily="65" charset="-120"/>
              <a:ea typeface="標楷體" panose="03000509000000000000" pitchFamily="65" charset="-120"/>
            </a:rPr>
            <a:t>立法機關</a:t>
          </a:r>
        </a:p>
      </dgm:t>
    </dgm:pt>
    <dgm:pt modelId="{90F8E70F-E1C5-4691-812A-47839830C40B}" type="parTrans" cxnId="{EF449D93-95BD-45E7-90E8-9CA0FBC0DCF2}">
      <dgm:prSet/>
      <dgm:spPr/>
      <dgm:t>
        <a:bodyPr/>
        <a:lstStyle/>
        <a:p>
          <a:endParaRPr lang="en-US">
            <a:latin typeface="標楷體" panose="03000509000000000000" pitchFamily="65" charset="-120"/>
            <a:ea typeface="標楷體" panose="03000509000000000000" pitchFamily="65" charset="-120"/>
          </a:endParaRPr>
        </a:p>
      </dgm:t>
    </dgm:pt>
    <dgm:pt modelId="{6E8CAA27-4324-4304-92E5-3562A8011552}" type="sibTrans" cxnId="{EF449D93-95BD-45E7-90E8-9CA0FBC0DCF2}">
      <dgm:prSet/>
      <dgm:spPr/>
      <dgm:t>
        <a:bodyPr/>
        <a:lstStyle/>
        <a:p>
          <a:endParaRPr lang="en-US">
            <a:latin typeface="標楷體" panose="03000509000000000000" pitchFamily="65" charset="-120"/>
            <a:ea typeface="標楷體" panose="03000509000000000000" pitchFamily="65" charset="-120"/>
          </a:endParaRPr>
        </a:p>
      </dgm:t>
    </dgm:pt>
    <dgm:pt modelId="{37D77502-DD69-4FCD-BFD3-1B91FA3A0B41}">
      <dgm:prSet phldrT="[Text]" phldr="0" custT="0"/>
      <dgm:spPr/>
      <dgm:t>
        <a:bodyPr vert="horz" wrap="square"/>
        <a:lstStyle/>
        <a:p>
          <a:pPr>
            <a:lnSpc>
              <a:spcPct val="100000"/>
            </a:lnSpc>
            <a:spcBef>
              <a:spcPct val="0"/>
            </a:spcBef>
            <a:spcAft>
              <a:spcPts val="0"/>
            </a:spcAft>
          </a:pPr>
          <a:r>
            <a:rPr lang="en-US" dirty="0" err="1">
              <a:latin typeface="標楷體" panose="03000509000000000000" pitchFamily="65" charset="-120"/>
              <a:ea typeface="標楷體" panose="03000509000000000000" pitchFamily="65" charset="-120"/>
            </a:rPr>
            <a:t>行政機關</a:t>
          </a:r>
          <a:endParaRPr lang="en-US" dirty="0">
            <a:latin typeface="標楷體" panose="03000509000000000000" pitchFamily="65" charset="-120"/>
            <a:ea typeface="標楷體" panose="03000509000000000000" pitchFamily="65" charset="-120"/>
          </a:endParaRPr>
        </a:p>
        <a:p>
          <a:pPr>
            <a:lnSpc>
              <a:spcPct val="100000"/>
            </a:lnSpc>
            <a:spcBef>
              <a:spcPct val="0"/>
            </a:spcBef>
            <a:spcAft>
              <a:spcPts val="0"/>
            </a:spcAft>
          </a:pPr>
          <a:r>
            <a:rPr lang="zh-TW" altLang="en-US" b="1" dirty="0">
              <a:solidFill>
                <a:srgbClr val="FF0000"/>
              </a:solidFill>
              <a:latin typeface="標楷體" panose="03000509000000000000" pitchFamily="65" charset="-120"/>
              <a:ea typeface="標楷體" panose="03000509000000000000" pitchFamily="65" charset="-120"/>
            </a:rPr>
            <a:t>政府首長</a:t>
          </a:r>
        </a:p>
      </dgm:t>
    </dgm:pt>
    <dgm:pt modelId="{56E3332C-AB51-492A-BF41-0AEAAF10CB36}" type="parTrans" cxnId="{32A7D64B-20E0-4CAD-AB8D-A04CF91AF303}">
      <dgm:prSet/>
      <dgm:spPr/>
      <dgm:t>
        <a:bodyPr/>
        <a:lstStyle/>
        <a:p>
          <a:endParaRPr lang="en-US">
            <a:latin typeface="標楷體" panose="03000509000000000000" pitchFamily="65" charset="-120"/>
            <a:ea typeface="標楷體" panose="03000509000000000000" pitchFamily="65" charset="-120"/>
          </a:endParaRPr>
        </a:p>
      </dgm:t>
    </dgm:pt>
    <dgm:pt modelId="{A79A0933-F266-4AC1-9DE1-FD7E900B09C8}" type="sibTrans" cxnId="{32A7D64B-20E0-4CAD-AB8D-A04CF91AF303}">
      <dgm:prSet/>
      <dgm:spPr/>
      <dgm:t>
        <a:bodyPr/>
        <a:lstStyle/>
        <a:p>
          <a:endParaRPr lang="en-US">
            <a:latin typeface="標楷體" panose="03000509000000000000" pitchFamily="65" charset="-120"/>
            <a:ea typeface="標楷體" panose="03000509000000000000" pitchFamily="65" charset="-120"/>
          </a:endParaRPr>
        </a:p>
      </dgm:t>
    </dgm:pt>
    <dgm:pt modelId="{81EE2E0C-6A5F-4B2C-ADA9-FDFFCB8C7AC8}">
      <dgm:prSet phldrT="[Text]" phldr="0" custT="0"/>
      <dgm:spPr/>
      <dgm:t>
        <a:bodyPr vert="horz" wrap="square"/>
        <a:lstStyle/>
        <a:p>
          <a:pPr>
            <a:lnSpc>
              <a:spcPct val="100000"/>
            </a:lnSpc>
            <a:spcBef>
              <a:spcPct val="0"/>
            </a:spcBef>
            <a:spcAft>
              <a:spcPct val="35000"/>
            </a:spcAft>
          </a:pPr>
          <a:r>
            <a:rPr lang="en-US">
              <a:latin typeface="標楷體" panose="03000509000000000000" pitchFamily="65" charset="-120"/>
              <a:ea typeface="標楷體" panose="03000509000000000000" pitchFamily="65" charset="-120"/>
            </a:rPr>
            <a:t>司法機關</a:t>
          </a:r>
        </a:p>
      </dgm:t>
    </dgm:pt>
    <dgm:pt modelId="{01FF1330-6476-4A29-B36A-956B908B4DC2}" type="parTrans" cxnId="{61D5522D-BDB6-48D3-9A91-52A1697F9BE0}">
      <dgm:prSet/>
      <dgm:spPr/>
      <dgm:t>
        <a:bodyPr/>
        <a:lstStyle/>
        <a:p>
          <a:endParaRPr lang="en-US">
            <a:latin typeface="標楷體" panose="03000509000000000000" pitchFamily="65" charset="-120"/>
            <a:ea typeface="標楷體" panose="03000509000000000000" pitchFamily="65" charset="-120"/>
          </a:endParaRPr>
        </a:p>
      </dgm:t>
    </dgm:pt>
    <dgm:pt modelId="{72C2C69A-BE49-48A9-B607-A2F8C3C08133}" type="sibTrans" cxnId="{61D5522D-BDB6-48D3-9A91-52A1697F9BE0}">
      <dgm:prSet/>
      <dgm:spPr/>
      <dgm:t>
        <a:bodyPr/>
        <a:lstStyle/>
        <a:p>
          <a:endParaRPr lang="en-US">
            <a:latin typeface="標楷體" panose="03000509000000000000" pitchFamily="65" charset="-120"/>
            <a:ea typeface="標楷體" panose="03000509000000000000" pitchFamily="65" charset="-120"/>
          </a:endParaRPr>
        </a:p>
      </dgm:t>
    </dgm:pt>
    <dgm:pt modelId="{0F89BA2F-7FB1-47A4-B6A8-9A821D15E1C1}" type="pres">
      <dgm:prSet presAssocID="{C17B9AAD-24D5-4918-8EDF-B332210074D7}" presName="hierChild1" presStyleCnt="0">
        <dgm:presLayoutVars>
          <dgm:orgChart val="1"/>
          <dgm:chPref val="1"/>
          <dgm:dir/>
          <dgm:animOne val="branch"/>
          <dgm:animLvl val="lvl"/>
          <dgm:resizeHandles/>
        </dgm:presLayoutVars>
      </dgm:prSet>
      <dgm:spPr/>
    </dgm:pt>
    <dgm:pt modelId="{43B1D5CD-F6F5-420F-9336-DAB5AE405CAB}" type="pres">
      <dgm:prSet presAssocID="{64128110-2BC2-4E83-AE3D-7442626E6916}" presName="hierRoot1" presStyleCnt="0">
        <dgm:presLayoutVars>
          <dgm:hierBranch val="init"/>
        </dgm:presLayoutVars>
      </dgm:prSet>
      <dgm:spPr/>
    </dgm:pt>
    <dgm:pt modelId="{87C865EB-D9C7-4E5F-B312-83EF73AB58D0}" type="pres">
      <dgm:prSet presAssocID="{64128110-2BC2-4E83-AE3D-7442626E6916}" presName="rootComposite1" presStyleCnt="0"/>
      <dgm:spPr/>
    </dgm:pt>
    <dgm:pt modelId="{3F87A36D-B515-4CB3-9442-512F3C54FBDD}" type="pres">
      <dgm:prSet presAssocID="{64128110-2BC2-4E83-AE3D-7442626E6916}" presName="rootText1" presStyleLbl="node0" presStyleIdx="0" presStyleCnt="1">
        <dgm:presLayoutVars>
          <dgm:chPref val="3"/>
        </dgm:presLayoutVars>
      </dgm:prSet>
      <dgm:spPr/>
    </dgm:pt>
    <dgm:pt modelId="{C8EA578D-1EEF-4168-811C-C3CB6C46B153}" type="pres">
      <dgm:prSet presAssocID="{64128110-2BC2-4E83-AE3D-7442626E6916}" presName="rootConnector1" presStyleLbl="node1" presStyleIdx="0" presStyleCnt="0"/>
      <dgm:spPr/>
    </dgm:pt>
    <dgm:pt modelId="{5BEABAEC-9F0C-4E39-AD8E-6628EFFC11DC}" type="pres">
      <dgm:prSet presAssocID="{64128110-2BC2-4E83-AE3D-7442626E6916}" presName="hierChild2" presStyleCnt="0"/>
      <dgm:spPr/>
    </dgm:pt>
    <dgm:pt modelId="{1F968B94-413B-42AE-BA1D-5E5D1F62B58B}" type="pres">
      <dgm:prSet presAssocID="{90F8E70F-E1C5-4691-812A-47839830C40B}" presName="Name37" presStyleLbl="parChTrans1D2" presStyleIdx="0" presStyleCnt="3"/>
      <dgm:spPr/>
    </dgm:pt>
    <dgm:pt modelId="{841E9607-AFA8-422E-867A-D0B9A43F76FB}" type="pres">
      <dgm:prSet presAssocID="{225828B5-AAC3-48E3-8DDE-6E14A1E9FCE8}" presName="hierRoot2" presStyleCnt="0">
        <dgm:presLayoutVars>
          <dgm:hierBranch val="init"/>
        </dgm:presLayoutVars>
      </dgm:prSet>
      <dgm:spPr/>
    </dgm:pt>
    <dgm:pt modelId="{7848FCCC-0559-4207-BA93-63FF4F6D75CC}" type="pres">
      <dgm:prSet presAssocID="{225828B5-AAC3-48E3-8DDE-6E14A1E9FCE8}" presName="rootComposite" presStyleCnt="0"/>
      <dgm:spPr/>
    </dgm:pt>
    <dgm:pt modelId="{2FB69221-32D0-434B-B23D-866F77A6B0EE}" type="pres">
      <dgm:prSet presAssocID="{225828B5-AAC3-48E3-8DDE-6E14A1E9FCE8}" presName="rootText" presStyleLbl="node2" presStyleIdx="0" presStyleCnt="3">
        <dgm:presLayoutVars>
          <dgm:chPref val="3"/>
        </dgm:presLayoutVars>
      </dgm:prSet>
      <dgm:spPr/>
    </dgm:pt>
    <dgm:pt modelId="{5C67B634-DB68-4653-97A5-5D62FE999B47}" type="pres">
      <dgm:prSet presAssocID="{225828B5-AAC3-48E3-8DDE-6E14A1E9FCE8}" presName="rootConnector" presStyleLbl="node2" presStyleIdx="0" presStyleCnt="3"/>
      <dgm:spPr/>
    </dgm:pt>
    <dgm:pt modelId="{A7817FA8-C290-4779-9081-B0B52FF24E56}" type="pres">
      <dgm:prSet presAssocID="{225828B5-AAC3-48E3-8DDE-6E14A1E9FCE8}" presName="hierChild4" presStyleCnt="0"/>
      <dgm:spPr/>
    </dgm:pt>
    <dgm:pt modelId="{782C31C6-F89C-4EE5-9321-5D7AEDFD4677}" type="pres">
      <dgm:prSet presAssocID="{225828B5-AAC3-48E3-8DDE-6E14A1E9FCE8}" presName="hierChild5" presStyleCnt="0"/>
      <dgm:spPr/>
    </dgm:pt>
    <dgm:pt modelId="{4336AD91-6774-4DB4-BDD0-A33B76AEE6B7}" type="pres">
      <dgm:prSet presAssocID="{56E3332C-AB51-492A-BF41-0AEAAF10CB36}" presName="Name37" presStyleLbl="parChTrans1D2" presStyleIdx="1" presStyleCnt="3"/>
      <dgm:spPr/>
    </dgm:pt>
    <dgm:pt modelId="{9DFAC067-11BC-4885-918F-10D0401D4F77}" type="pres">
      <dgm:prSet presAssocID="{37D77502-DD69-4FCD-BFD3-1B91FA3A0B41}" presName="hierRoot2" presStyleCnt="0">
        <dgm:presLayoutVars>
          <dgm:hierBranch val="init"/>
        </dgm:presLayoutVars>
      </dgm:prSet>
      <dgm:spPr/>
    </dgm:pt>
    <dgm:pt modelId="{3798E192-B322-4C1D-A304-A3A890D1C199}" type="pres">
      <dgm:prSet presAssocID="{37D77502-DD69-4FCD-BFD3-1B91FA3A0B41}" presName="rootComposite" presStyleCnt="0"/>
      <dgm:spPr/>
    </dgm:pt>
    <dgm:pt modelId="{AFBE47F0-7A8F-4C93-AF1D-8BA2F7BEC08C}" type="pres">
      <dgm:prSet presAssocID="{37D77502-DD69-4FCD-BFD3-1B91FA3A0B41}" presName="rootText" presStyleLbl="node2" presStyleIdx="1" presStyleCnt="3">
        <dgm:presLayoutVars>
          <dgm:chPref val="3"/>
        </dgm:presLayoutVars>
      </dgm:prSet>
      <dgm:spPr/>
    </dgm:pt>
    <dgm:pt modelId="{2445C7C8-45D2-4D23-B6BE-965FFAF23B88}" type="pres">
      <dgm:prSet presAssocID="{37D77502-DD69-4FCD-BFD3-1B91FA3A0B41}" presName="rootConnector" presStyleLbl="node2" presStyleIdx="1" presStyleCnt="3"/>
      <dgm:spPr/>
    </dgm:pt>
    <dgm:pt modelId="{B814C46B-2953-4DFE-86D5-6641B5D8BDFD}" type="pres">
      <dgm:prSet presAssocID="{37D77502-DD69-4FCD-BFD3-1B91FA3A0B41}" presName="hierChild4" presStyleCnt="0"/>
      <dgm:spPr/>
    </dgm:pt>
    <dgm:pt modelId="{8C5F1B03-FD37-43EA-A7E6-8885D7520042}" type="pres">
      <dgm:prSet presAssocID="{37D77502-DD69-4FCD-BFD3-1B91FA3A0B41}" presName="hierChild5" presStyleCnt="0"/>
      <dgm:spPr/>
    </dgm:pt>
    <dgm:pt modelId="{F3FBFC0D-1C10-482A-B755-432B7B102F58}" type="pres">
      <dgm:prSet presAssocID="{01FF1330-6476-4A29-B36A-956B908B4DC2}" presName="Name37" presStyleLbl="parChTrans1D2" presStyleIdx="2" presStyleCnt="3"/>
      <dgm:spPr/>
    </dgm:pt>
    <dgm:pt modelId="{55EB3F4A-D96C-45F8-A083-E0A674B482EF}" type="pres">
      <dgm:prSet presAssocID="{81EE2E0C-6A5F-4B2C-ADA9-FDFFCB8C7AC8}" presName="hierRoot2" presStyleCnt="0">
        <dgm:presLayoutVars>
          <dgm:hierBranch val="init"/>
        </dgm:presLayoutVars>
      </dgm:prSet>
      <dgm:spPr/>
    </dgm:pt>
    <dgm:pt modelId="{26427A8A-8184-401A-BA5F-B732C715EED7}" type="pres">
      <dgm:prSet presAssocID="{81EE2E0C-6A5F-4B2C-ADA9-FDFFCB8C7AC8}" presName="rootComposite" presStyleCnt="0"/>
      <dgm:spPr/>
    </dgm:pt>
    <dgm:pt modelId="{CD29CA80-3F78-4D10-B0B9-E1DB408EE544}" type="pres">
      <dgm:prSet presAssocID="{81EE2E0C-6A5F-4B2C-ADA9-FDFFCB8C7AC8}" presName="rootText" presStyleLbl="node2" presStyleIdx="2" presStyleCnt="3">
        <dgm:presLayoutVars>
          <dgm:chPref val="3"/>
        </dgm:presLayoutVars>
      </dgm:prSet>
      <dgm:spPr/>
    </dgm:pt>
    <dgm:pt modelId="{64484104-CFD4-449D-95B4-82574E1BEAC9}" type="pres">
      <dgm:prSet presAssocID="{81EE2E0C-6A5F-4B2C-ADA9-FDFFCB8C7AC8}" presName="rootConnector" presStyleLbl="node2" presStyleIdx="2" presStyleCnt="3"/>
      <dgm:spPr/>
    </dgm:pt>
    <dgm:pt modelId="{03ED9A96-D917-442C-960F-6C2655E777D9}" type="pres">
      <dgm:prSet presAssocID="{81EE2E0C-6A5F-4B2C-ADA9-FDFFCB8C7AC8}" presName="hierChild4" presStyleCnt="0"/>
      <dgm:spPr/>
    </dgm:pt>
    <dgm:pt modelId="{07BBFBE8-D4F9-47E6-AB6D-6C2BA5426163}" type="pres">
      <dgm:prSet presAssocID="{81EE2E0C-6A5F-4B2C-ADA9-FDFFCB8C7AC8}" presName="hierChild5" presStyleCnt="0"/>
      <dgm:spPr/>
    </dgm:pt>
    <dgm:pt modelId="{4AECC906-F21A-45D0-9402-FE140FA9EBA5}" type="pres">
      <dgm:prSet presAssocID="{64128110-2BC2-4E83-AE3D-7442626E6916}" presName="hierChild3" presStyleCnt="0"/>
      <dgm:spPr/>
    </dgm:pt>
  </dgm:ptLst>
  <dgm:cxnLst>
    <dgm:cxn modelId="{79A7B200-3B52-4328-8D4E-2CBD4B728999}" type="presOf" srcId="{225828B5-AAC3-48E3-8DDE-6E14A1E9FCE8}" destId="{2FB69221-32D0-434B-B23D-866F77A6B0EE}" srcOrd="1" destOrd="0" presId="urn:microsoft.com/office/officeart/2005/8/layout/orgChart1#2"/>
    <dgm:cxn modelId="{C3466808-89D2-4C41-953F-81A5235CC237}" type="presOf" srcId="{225828B5-AAC3-48E3-8DDE-6E14A1E9FCE8}" destId="{5C67B634-DB68-4653-97A5-5D62FE999B47}" srcOrd="2" destOrd="0" presId="urn:microsoft.com/office/officeart/2005/8/layout/orgChart1#2"/>
    <dgm:cxn modelId="{3662B314-D8E0-42F1-AD0E-296201481677}" type="presOf" srcId="{225828B5-AAC3-48E3-8DDE-6E14A1E9FCE8}" destId="{7848FCCC-0559-4207-BA93-63FF4F6D75CC}" srcOrd="0" destOrd="0" presId="urn:microsoft.com/office/officeart/2005/8/layout/orgChart1#2"/>
    <dgm:cxn modelId="{61D5522D-BDB6-48D3-9A91-52A1697F9BE0}" srcId="{64128110-2BC2-4E83-AE3D-7442626E6916}" destId="{81EE2E0C-6A5F-4B2C-ADA9-FDFFCB8C7AC8}" srcOrd="2" destOrd="0" parTransId="{01FF1330-6476-4A29-B36A-956B908B4DC2}" sibTransId="{72C2C69A-BE49-48A9-B607-A2F8C3C08133}"/>
    <dgm:cxn modelId="{9EB5B731-3212-4550-898A-D17010DA6662}" type="presOf" srcId="{37D77502-DD69-4FCD-BFD3-1B91FA3A0B41}" destId="{AFBE47F0-7A8F-4C93-AF1D-8BA2F7BEC08C}" srcOrd="1" destOrd="0" presId="urn:microsoft.com/office/officeart/2005/8/layout/orgChart1#2"/>
    <dgm:cxn modelId="{23CAA133-7406-483F-9518-6F241989207C}" srcId="{C17B9AAD-24D5-4918-8EDF-B332210074D7}" destId="{64128110-2BC2-4E83-AE3D-7442626E6916}" srcOrd="0" destOrd="0" parTransId="{7C4D8020-E6A5-42B0-ACC1-F3A6FF2AC2B4}" sibTransId="{EC14B256-0355-49D6-9784-F21A5D6A7477}"/>
    <dgm:cxn modelId="{3962FB37-6171-493F-824A-4CB0545DD34D}" type="presOf" srcId="{64128110-2BC2-4E83-AE3D-7442626E6916}" destId="{87C865EB-D9C7-4E5F-B312-83EF73AB58D0}" srcOrd="0" destOrd="0" presId="urn:microsoft.com/office/officeart/2005/8/layout/orgChart1#2"/>
    <dgm:cxn modelId="{F37DA241-74C0-4C9A-A848-4AEDEE4D6222}" type="presOf" srcId="{81EE2E0C-6A5F-4B2C-ADA9-FDFFCB8C7AC8}" destId="{64484104-CFD4-449D-95B4-82574E1BEAC9}" srcOrd="2" destOrd="0" presId="urn:microsoft.com/office/officeart/2005/8/layout/orgChart1#2"/>
    <dgm:cxn modelId="{32A7D64B-20E0-4CAD-AB8D-A04CF91AF303}" srcId="{64128110-2BC2-4E83-AE3D-7442626E6916}" destId="{37D77502-DD69-4FCD-BFD3-1B91FA3A0B41}" srcOrd="1" destOrd="0" parTransId="{56E3332C-AB51-492A-BF41-0AEAAF10CB36}" sibTransId="{A79A0933-F266-4AC1-9DE1-FD7E900B09C8}"/>
    <dgm:cxn modelId="{44B08D57-7D1E-4AEF-B34B-CFFF7D5E6CAD}" type="presOf" srcId="{90F8E70F-E1C5-4691-812A-47839830C40B}" destId="{1F968B94-413B-42AE-BA1D-5E5D1F62B58B}" srcOrd="0" destOrd="0" presId="urn:microsoft.com/office/officeart/2005/8/layout/orgChart1#2"/>
    <dgm:cxn modelId="{A4BB2691-2789-4592-867A-DB319539CE8E}" type="presOf" srcId="{01FF1330-6476-4A29-B36A-956B908B4DC2}" destId="{F3FBFC0D-1C10-482A-B755-432B7B102F58}" srcOrd="0" destOrd="0" presId="urn:microsoft.com/office/officeart/2005/8/layout/orgChart1#2"/>
    <dgm:cxn modelId="{EF449D93-95BD-45E7-90E8-9CA0FBC0DCF2}" srcId="{64128110-2BC2-4E83-AE3D-7442626E6916}" destId="{225828B5-AAC3-48E3-8DDE-6E14A1E9FCE8}" srcOrd="0" destOrd="0" parTransId="{90F8E70F-E1C5-4691-812A-47839830C40B}" sibTransId="{6E8CAA27-4324-4304-92E5-3562A8011552}"/>
    <dgm:cxn modelId="{47F13394-E961-42FF-9FA7-6CBADBCDB140}" type="presOf" srcId="{64128110-2BC2-4E83-AE3D-7442626E6916}" destId="{C8EA578D-1EEF-4168-811C-C3CB6C46B153}" srcOrd="2" destOrd="0" presId="urn:microsoft.com/office/officeart/2005/8/layout/orgChart1#2"/>
    <dgm:cxn modelId="{D16AADB7-8F36-4C8F-A688-1382452BF0A0}" type="presOf" srcId="{C17B9AAD-24D5-4918-8EDF-B332210074D7}" destId="{0F89BA2F-7FB1-47A4-B6A8-9A821D15E1C1}" srcOrd="0" destOrd="0" presId="urn:microsoft.com/office/officeart/2005/8/layout/orgChart1#2"/>
    <dgm:cxn modelId="{73107FB8-7387-4A66-B0BF-3D6417F629FD}" type="presOf" srcId="{56E3332C-AB51-492A-BF41-0AEAAF10CB36}" destId="{4336AD91-6774-4DB4-BDD0-A33B76AEE6B7}" srcOrd="0" destOrd="0" presId="urn:microsoft.com/office/officeart/2005/8/layout/orgChart1#2"/>
    <dgm:cxn modelId="{B8DBE2C5-C694-44F5-B0C4-E66190E66ABE}" type="presOf" srcId="{81EE2E0C-6A5F-4B2C-ADA9-FDFFCB8C7AC8}" destId="{CD29CA80-3F78-4D10-B0B9-E1DB408EE544}" srcOrd="1" destOrd="0" presId="urn:microsoft.com/office/officeart/2005/8/layout/orgChart1#2"/>
    <dgm:cxn modelId="{2882A2D1-FECB-4541-9FF3-87BEEEA48311}" type="presOf" srcId="{37D77502-DD69-4FCD-BFD3-1B91FA3A0B41}" destId="{2445C7C8-45D2-4D23-B6BE-965FFAF23B88}" srcOrd="2" destOrd="0" presId="urn:microsoft.com/office/officeart/2005/8/layout/orgChart1#2"/>
    <dgm:cxn modelId="{250881DF-CEC2-4C24-843E-216BDA17720C}" type="presOf" srcId="{64128110-2BC2-4E83-AE3D-7442626E6916}" destId="{3F87A36D-B515-4CB3-9442-512F3C54FBDD}" srcOrd="1" destOrd="0" presId="urn:microsoft.com/office/officeart/2005/8/layout/orgChart1#2"/>
    <dgm:cxn modelId="{E3A491EB-9C8B-49CD-BDBC-8FB954610E0B}" type="presOf" srcId="{37D77502-DD69-4FCD-BFD3-1B91FA3A0B41}" destId="{3798E192-B322-4C1D-A304-A3A890D1C199}" srcOrd="0" destOrd="0" presId="urn:microsoft.com/office/officeart/2005/8/layout/orgChart1#2"/>
    <dgm:cxn modelId="{ED4574F1-8CB7-44B4-AAC8-80DF30D087E3}" type="presOf" srcId="{81EE2E0C-6A5F-4B2C-ADA9-FDFFCB8C7AC8}" destId="{26427A8A-8184-401A-BA5F-B732C715EED7}" srcOrd="0" destOrd="0" presId="urn:microsoft.com/office/officeart/2005/8/layout/orgChart1#2"/>
    <dgm:cxn modelId="{7A5EE5F0-04D8-4408-95BA-D64A0054503D}" type="presParOf" srcId="{0F89BA2F-7FB1-47A4-B6A8-9A821D15E1C1}" destId="{43B1D5CD-F6F5-420F-9336-DAB5AE405CAB}" srcOrd="0" destOrd="0" presId="urn:microsoft.com/office/officeart/2005/8/layout/orgChart1#2"/>
    <dgm:cxn modelId="{067B53BA-ECE1-4AA6-A9C0-1A4201AA68E2}" type="presParOf" srcId="{43B1D5CD-F6F5-420F-9336-DAB5AE405CAB}" destId="{87C865EB-D9C7-4E5F-B312-83EF73AB58D0}" srcOrd="0" destOrd="0" presId="urn:microsoft.com/office/officeart/2005/8/layout/orgChart1#2"/>
    <dgm:cxn modelId="{88A2EC50-2BF7-407D-AB9C-8B16BE8BB47C}" type="presParOf" srcId="{87C865EB-D9C7-4E5F-B312-83EF73AB58D0}" destId="{3F87A36D-B515-4CB3-9442-512F3C54FBDD}" srcOrd="0" destOrd="0" presId="urn:microsoft.com/office/officeart/2005/8/layout/orgChart1#2"/>
    <dgm:cxn modelId="{504C4532-DB3C-4679-B984-31A482CFB080}" type="presParOf" srcId="{87C865EB-D9C7-4E5F-B312-83EF73AB58D0}" destId="{C8EA578D-1EEF-4168-811C-C3CB6C46B153}" srcOrd="1" destOrd="0" presId="urn:microsoft.com/office/officeart/2005/8/layout/orgChart1#2"/>
    <dgm:cxn modelId="{AE739A5B-53F1-4D9F-8285-C2CCEA0430DD}" type="presParOf" srcId="{43B1D5CD-F6F5-420F-9336-DAB5AE405CAB}" destId="{5BEABAEC-9F0C-4E39-AD8E-6628EFFC11DC}" srcOrd="1" destOrd="0" presId="urn:microsoft.com/office/officeart/2005/8/layout/orgChart1#2"/>
    <dgm:cxn modelId="{9AF1A1E0-CC3D-4327-B79F-6BABAB747586}" type="presParOf" srcId="{5BEABAEC-9F0C-4E39-AD8E-6628EFFC11DC}" destId="{1F968B94-413B-42AE-BA1D-5E5D1F62B58B}" srcOrd="0" destOrd="0" presId="urn:microsoft.com/office/officeart/2005/8/layout/orgChart1#2"/>
    <dgm:cxn modelId="{F8C73AD4-E863-4B2D-83CA-D6ADBB4F10C9}" type="presParOf" srcId="{5BEABAEC-9F0C-4E39-AD8E-6628EFFC11DC}" destId="{841E9607-AFA8-422E-867A-D0B9A43F76FB}" srcOrd="1" destOrd="0" presId="urn:microsoft.com/office/officeart/2005/8/layout/orgChart1#2"/>
    <dgm:cxn modelId="{8D2E54EA-2B83-4197-9F23-A757DD2A7D77}" type="presParOf" srcId="{841E9607-AFA8-422E-867A-D0B9A43F76FB}" destId="{7848FCCC-0559-4207-BA93-63FF4F6D75CC}" srcOrd="0" destOrd="0" presId="urn:microsoft.com/office/officeart/2005/8/layout/orgChart1#2"/>
    <dgm:cxn modelId="{5ABBF224-D607-4D79-B041-C00C175DAFE7}" type="presParOf" srcId="{7848FCCC-0559-4207-BA93-63FF4F6D75CC}" destId="{2FB69221-32D0-434B-B23D-866F77A6B0EE}" srcOrd="0" destOrd="0" presId="urn:microsoft.com/office/officeart/2005/8/layout/orgChart1#2"/>
    <dgm:cxn modelId="{A6F99541-BF42-4083-AF99-BA2FD75DA89C}" type="presParOf" srcId="{7848FCCC-0559-4207-BA93-63FF4F6D75CC}" destId="{5C67B634-DB68-4653-97A5-5D62FE999B47}" srcOrd="1" destOrd="0" presId="urn:microsoft.com/office/officeart/2005/8/layout/orgChart1#2"/>
    <dgm:cxn modelId="{66D2CADC-E4B2-4735-8D66-A2190A33417F}" type="presParOf" srcId="{841E9607-AFA8-422E-867A-D0B9A43F76FB}" destId="{A7817FA8-C290-4779-9081-B0B52FF24E56}" srcOrd="1" destOrd="0" presId="urn:microsoft.com/office/officeart/2005/8/layout/orgChart1#2"/>
    <dgm:cxn modelId="{4A6DABBC-C8A2-4E1F-BEA2-990FFC6EB19E}" type="presParOf" srcId="{841E9607-AFA8-422E-867A-D0B9A43F76FB}" destId="{782C31C6-F89C-4EE5-9321-5D7AEDFD4677}" srcOrd="2" destOrd="0" presId="urn:microsoft.com/office/officeart/2005/8/layout/orgChart1#2"/>
    <dgm:cxn modelId="{830FF7EB-FDD8-4B83-9748-75050334B8BB}" type="presParOf" srcId="{5BEABAEC-9F0C-4E39-AD8E-6628EFFC11DC}" destId="{4336AD91-6774-4DB4-BDD0-A33B76AEE6B7}" srcOrd="2" destOrd="0" presId="urn:microsoft.com/office/officeart/2005/8/layout/orgChart1#2"/>
    <dgm:cxn modelId="{2E617AFD-2DFA-43D1-A459-E19B0DC7F87C}" type="presParOf" srcId="{5BEABAEC-9F0C-4E39-AD8E-6628EFFC11DC}" destId="{9DFAC067-11BC-4885-918F-10D0401D4F77}" srcOrd="3" destOrd="0" presId="urn:microsoft.com/office/officeart/2005/8/layout/orgChart1#2"/>
    <dgm:cxn modelId="{862AB662-938E-4A62-9F5C-FE460805FABE}" type="presParOf" srcId="{9DFAC067-11BC-4885-918F-10D0401D4F77}" destId="{3798E192-B322-4C1D-A304-A3A890D1C199}" srcOrd="0" destOrd="0" presId="urn:microsoft.com/office/officeart/2005/8/layout/orgChart1#2"/>
    <dgm:cxn modelId="{FC52E128-6C80-45C4-9D4F-454AD7FFC329}" type="presParOf" srcId="{3798E192-B322-4C1D-A304-A3A890D1C199}" destId="{AFBE47F0-7A8F-4C93-AF1D-8BA2F7BEC08C}" srcOrd="0" destOrd="0" presId="urn:microsoft.com/office/officeart/2005/8/layout/orgChart1#2"/>
    <dgm:cxn modelId="{DD80AEC5-DF57-4B9C-A313-B01900A46288}" type="presParOf" srcId="{3798E192-B322-4C1D-A304-A3A890D1C199}" destId="{2445C7C8-45D2-4D23-B6BE-965FFAF23B88}" srcOrd="1" destOrd="0" presId="urn:microsoft.com/office/officeart/2005/8/layout/orgChart1#2"/>
    <dgm:cxn modelId="{BF1FA18F-7A7A-497F-87C3-CCE68C6B2D1A}" type="presParOf" srcId="{9DFAC067-11BC-4885-918F-10D0401D4F77}" destId="{B814C46B-2953-4DFE-86D5-6641B5D8BDFD}" srcOrd="1" destOrd="0" presId="urn:microsoft.com/office/officeart/2005/8/layout/orgChart1#2"/>
    <dgm:cxn modelId="{C9125D1A-C136-4FBA-8F0B-F33CCACB78DB}" type="presParOf" srcId="{9DFAC067-11BC-4885-918F-10D0401D4F77}" destId="{8C5F1B03-FD37-43EA-A7E6-8885D7520042}" srcOrd="2" destOrd="0" presId="urn:microsoft.com/office/officeart/2005/8/layout/orgChart1#2"/>
    <dgm:cxn modelId="{8CAAD85E-50D2-43BD-BEE9-FB79DC0D6F05}" type="presParOf" srcId="{5BEABAEC-9F0C-4E39-AD8E-6628EFFC11DC}" destId="{F3FBFC0D-1C10-482A-B755-432B7B102F58}" srcOrd="4" destOrd="0" presId="urn:microsoft.com/office/officeart/2005/8/layout/orgChart1#2"/>
    <dgm:cxn modelId="{E3A47596-821C-49D4-9738-6E7BE4C59EA7}" type="presParOf" srcId="{5BEABAEC-9F0C-4E39-AD8E-6628EFFC11DC}" destId="{55EB3F4A-D96C-45F8-A083-E0A674B482EF}" srcOrd="5" destOrd="0" presId="urn:microsoft.com/office/officeart/2005/8/layout/orgChart1#2"/>
    <dgm:cxn modelId="{211BE7B3-D517-4569-B532-3FDA248423B4}" type="presParOf" srcId="{55EB3F4A-D96C-45F8-A083-E0A674B482EF}" destId="{26427A8A-8184-401A-BA5F-B732C715EED7}" srcOrd="0" destOrd="0" presId="urn:microsoft.com/office/officeart/2005/8/layout/orgChart1#2"/>
    <dgm:cxn modelId="{4AC9A724-E32E-4059-B9B6-7037B8DA2481}" type="presParOf" srcId="{26427A8A-8184-401A-BA5F-B732C715EED7}" destId="{CD29CA80-3F78-4D10-B0B9-E1DB408EE544}" srcOrd="0" destOrd="0" presId="urn:microsoft.com/office/officeart/2005/8/layout/orgChart1#2"/>
    <dgm:cxn modelId="{D3ED786F-42E2-4BCC-B396-33D13EE1B233}" type="presParOf" srcId="{26427A8A-8184-401A-BA5F-B732C715EED7}" destId="{64484104-CFD4-449D-95B4-82574E1BEAC9}" srcOrd="1" destOrd="0" presId="urn:microsoft.com/office/officeart/2005/8/layout/orgChart1#2"/>
    <dgm:cxn modelId="{B63DEAAE-D25C-4143-A776-B3F3DECD1BFF}" type="presParOf" srcId="{55EB3F4A-D96C-45F8-A083-E0A674B482EF}" destId="{03ED9A96-D917-442C-960F-6C2655E777D9}" srcOrd="1" destOrd="0" presId="urn:microsoft.com/office/officeart/2005/8/layout/orgChart1#2"/>
    <dgm:cxn modelId="{23339029-D9ED-45B4-8FE5-FADCA4592A52}" type="presParOf" srcId="{55EB3F4A-D96C-45F8-A083-E0A674B482EF}" destId="{07BBFBE8-D4F9-47E6-AB6D-6C2BA5426163}" srcOrd="2" destOrd="0" presId="urn:microsoft.com/office/officeart/2005/8/layout/orgChart1#2"/>
    <dgm:cxn modelId="{1B4A7B34-3F99-48FB-9A48-19BEA332E3DD}" type="presParOf" srcId="{43B1D5CD-F6F5-420F-9336-DAB5AE405CAB}" destId="{4AECC906-F21A-45D0-9402-FE140FA9EBA5}" srcOrd="2" destOrd="0" presId="urn:microsoft.com/office/officeart/2005/8/layout/orgChart1#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4ED897-6A11-482F-BF07-256B6E6F1E04}"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zh-HK" altLang="en-US"/>
        </a:p>
      </dgm:t>
    </dgm:pt>
    <dgm:pt modelId="{77F1CC73-8FE3-42EC-8547-A8A9B2EF4C7C}">
      <dgm:prSet phldrT="[文字]"/>
      <dgm:spPr/>
      <dgm:t>
        <a:bodyPr/>
        <a:lstStyle/>
        <a:p>
          <a:r>
            <a:rPr lang="zh-TW" dirty="0">
              <a:latin typeface="標楷體" panose="03000509000000000000" pitchFamily="65" charset="-120"/>
              <a:ea typeface="標楷體" panose="03000509000000000000" pitchFamily="65" charset="-120"/>
            </a:rPr>
            <a:t>高等法院</a:t>
          </a:r>
          <a:endParaRPr lang="zh-HK" altLang="en-US" dirty="0">
            <a:latin typeface="標楷體" panose="03000509000000000000" pitchFamily="65" charset="-120"/>
            <a:ea typeface="標楷體" panose="03000509000000000000" pitchFamily="65" charset="-120"/>
          </a:endParaRPr>
        </a:p>
      </dgm:t>
    </dgm:pt>
    <dgm:pt modelId="{87B576DC-0E7D-4133-8543-B2D9FE9EA05E}" type="parTrans" cxnId="{E384B0DF-2C33-40DD-96D4-C9849684F56B}">
      <dgm:prSet/>
      <dgm:spPr/>
      <dgm:t>
        <a:bodyPr/>
        <a:lstStyle/>
        <a:p>
          <a:endParaRPr lang="zh-HK" altLang="en-US">
            <a:latin typeface="標楷體" panose="03000509000000000000" pitchFamily="65" charset="-120"/>
            <a:ea typeface="標楷體" panose="03000509000000000000" pitchFamily="65" charset="-120"/>
          </a:endParaRPr>
        </a:p>
      </dgm:t>
    </dgm:pt>
    <dgm:pt modelId="{7A39E287-94FD-4CEB-9174-79B1BD0F28D5}" type="sibTrans" cxnId="{E384B0DF-2C33-40DD-96D4-C9849684F56B}">
      <dgm:prSet/>
      <dgm:spPr/>
      <dgm:t>
        <a:bodyPr/>
        <a:lstStyle/>
        <a:p>
          <a:endParaRPr lang="zh-HK" altLang="en-US">
            <a:latin typeface="標楷體" panose="03000509000000000000" pitchFamily="65" charset="-120"/>
            <a:ea typeface="標楷體" panose="03000509000000000000" pitchFamily="65" charset="-120"/>
          </a:endParaRPr>
        </a:p>
      </dgm:t>
    </dgm:pt>
    <dgm:pt modelId="{FE7F2C37-F788-4BE2-AEC6-0CA0DC2F6578}">
      <dgm:prSet phldrT="[文字]"/>
      <dgm:spPr/>
      <dgm:t>
        <a:bodyPr/>
        <a:lstStyle/>
        <a:p>
          <a:r>
            <a:rPr lang="zh-TW" dirty="0">
              <a:latin typeface="標楷體" panose="03000509000000000000" pitchFamily="65" charset="-120"/>
              <a:ea typeface="標楷體" panose="03000509000000000000" pitchFamily="65" charset="-120"/>
            </a:rPr>
            <a:t>上訴法院</a:t>
          </a:r>
          <a:endParaRPr lang="zh-HK" altLang="en-US" dirty="0">
            <a:latin typeface="標楷體" panose="03000509000000000000" pitchFamily="65" charset="-120"/>
            <a:ea typeface="標楷體" panose="03000509000000000000" pitchFamily="65" charset="-120"/>
          </a:endParaRPr>
        </a:p>
      </dgm:t>
    </dgm:pt>
    <dgm:pt modelId="{B30F1D6A-F61A-44F0-AB90-73E0FB917888}" type="parTrans" cxnId="{036BA885-4EA9-47C0-A504-2AD13BD281A9}">
      <dgm:prSet/>
      <dgm:spPr/>
      <dgm:t>
        <a:bodyPr/>
        <a:lstStyle/>
        <a:p>
          <a:endParaRPr lang="zh-HK" altLang="en-US">
            <a:latin typeface="標楷體" panose="03000509000000000000" pitchFamily="65" charset="-120"/>
            <a:ea typeface="標楷體" panose="03000509000000000000" pitchFamily="65" charset="-120"/>
          </a:endParaRPr>
        </a:p>
      </dgm:t>
    </dgm:pt>
    <dgm:pt modelId="{59E826D3-9BA7-4AF9-A4EA-50D4C7423C94}" type="sibTrans" cxnId="{036BA885-4EA9-47C0-A504-2AD13BD281A9}">
      <dgm:prSet/>
      <dgm:spPr/>
      <dgm:t>
        <a:bodyPr/>
        <a:lstStyle/>
        <a:p>
          <a:endParaRPr lang="zh-HK" altLang="en-US">
            <a:latin typeface="標楷體" panose="03000509000000000000" pitchFamily="65" charset="-120"/>
            <a:ea typeface="標楷體" panose="03000509000000000000" pitchFamily="65" charset="-120"/>
          </a:endParaRPr>
        </a:p>
      </dgm:t>
    </dgm:pt>
    <dgm:pt modelId="{3B173905-8EA0-49B6-B885-8567E3EFE486}" type="pres">
      <dgm:prSet presAssocID="{CA4ED897-6A11-482F-BF07-256B6E6F1E04}" presName="rootnode" presStyleCnt="0">
        <dgm:presLayoutVars>
          <dgm:chMax/>
          <dgm:chPref/>
          <dgm:dir/>
          <dgm:animLvl val="lvl"/>
        </dgm:presLayoutVars>
      </dgm:prSet>
      <dgm:spPr/>
    </dgm:pt>
    <dgm:pt modelId="{6A974919-6780-47C0-B118-2EDE763AB465}" type="pres">
      <dgm:prSet presAssocID="{77F1CC73-8FE3-42EC-8547-A8A9B2EF4C7C}" presName="composite" presStyleCnt="0"/>
      <dgm:spPr/>
    </dgm:pt>
    <dgm:pt modelId="{D051D99C-74F9-455F-BB60-6B5B04563A63}" type="pres">
      <dgm:prSet presAssocID="{77F1CC73-8FE3-42EC-8547-A8A9B2EF4C7C}" presName="LShape" presStyleLbl="alignNode1" presStyleIdx="0" presStyleCnt="3"/>
      <dgm:spPr/>
    </dgm:pt>
    <dgm:pt modelId="{E99141C3-6526-4428-B4CC-DC2E97E3224E}" type="pres">
      <dgm:prSet presAssocID="{77F1CC73-8FE3-42EC-8547-A8A9B2EF4C7C}" presName="ParentText" presStyleLbl="revTx" presStyleIdx="0" presStyleCnt="2">
        <dgm:presLayoutVars>
          <dgm:chMax val="0"/>
          <dgm:chPref val="0"/>
          <dgm:bulletEnabled val="1"/>
        </dgm:presLayoutVars>
      </dgm:prSet>
      <dgm:spPr/>
    </dgm:pt>
    <dgm:pt modelId="{2C642060-26E2-4495-BA05-21F24D2D4D6C}" type="pres">
      <dgm:prSet presAssocID="{77F1CC73-8FE3-42EC-8547-A8A9B2EF4C7C}" presName="Triangle" presStyleLbl="alignNode1" presStyleIdx="1" presStyleCnt="3"/>
      <dgm:spPr/>
    </dgm:pt>
    <dgm:pt modelId="{6B15B431-7B99-41C7-B5D5-3FFF015EC53F}" type="pres">
      <dgm:prSet presAssocID="{7A39E287-94FD-4CEB-9174-79B1BD0F28D5}" presName="sibTrans" presStyleCnt="0"/>
      <dgm:spPr/>
    </dgm:pt>
    <dgm:pt modelId="{694B9991-1CA5-415C-BBEF-D81F56C27315}" type="pres">
      <dgm:prSet presAssocID="{7A39E287-94FD-4CEB-9174-79B1BD0F28D5}" presName="space" presStyleCnt="0"/>
      <dgm:spPr/>
    </dgm:pt>
    <dgm:pt modelId="{E9B5372C-D2FF-4556-9417-08620645C0F8}" type="pres">
      <dgm:prSet presAssocID="{FE7F2C37-F788-4BE2-AEC6-0CA0DC2F6578}" presName="composite" presStyleCnt="0"/>
      <dgm:spPr/>
    </dgm:pt>
    <dgm:pt modelId="{00BEB39B-AEFB-4466-A531-F36DBD502093}" type="pres">
      <dgm:prSet presAssocID="{FE7F2C37-F788-4BE2-AEC6-0CA0DC2F6578}" presName="LShape" presStyleLbl="alignNode1" presStyleIdx="2" presStyleCnt="3"/>
      <dgm:spPr/>
    </dgm:pt>
    <dgm:pt modelId="{357F7DB0-EC83-496B-87A9-328EF071D07E}" type="pres">
      <dgm:prSet presAssocID="{FE7F2C37-F788-4BE2-AEC6-0CA0DC2F6578}" presName="ParentText" presStyleLbl="revTx" presStyleIdx="1" presStyleCnt="2">
        <dgm:presLayoutVars>
          <dgm:chMax val="0"/>
          <dgm:chPref val="0"/>
          <dgm:bulletEnabled val="1"/>
        </dgm:presLayoutVars>
      </dgm:prSet>
      <dgm:spPr/>
    </dgm:pt>
  </dgm:ptLst>
  <dgm:cxnLst>
    <dgm:cxn modelId="{5B0C5A71-6ECA-4CA3-9642-95DF794D7F8D}" type="presOf" srcId="{CA4ED897-6A11-482F-BF07-256B6E6F1E04}" destId="{3B173905-8EA0-49B6-B885-8567E3EFE486}" srcOrd="0" destOrd="0" presId="urn:microsoft.com/office/officeart/2009/3/layout/StepUpProcess"/>
    <dgm:cxn modelId="{F961C253-12D4-4616-90E3-8E788111AC3B}" type="presOf" srcId="{77F1CC73-8FE3-42EC-8547-A8A9B2EF4C7C}" destId="{E99141C3-6526-4428-B4CC-DC2E97E3224E}" srcOrd="0" destOrd="0" presId="urn:microsoft.com/office/officeart/2009/3/layout/StepUpProcess"/>
    <dgm:cxn modelId="{37882E82-022A-452B-9A3F-B53C3DF05968}" type="presOf" srcId="{FE7F2C37-F788-4BE2-AEC6-0CA0DC2F6578}" destId="{357F7DB0-EC83-496B-87A9-328EF071D07E}" srcOrd="0" destOrd="0" presId="urn:microsoft.com/office/officeart/2009/3/layout/StepUpProcess"/>
    <dgm:cxn modelId="{036BA885-4EA9-47C0-A504-2AD13BD281A9}" srcId="{CA4ED897-6A11-482F-BF07-256B6E6F1E04}" destId="{FE7F2C37-F788-4BE2-AEC6-0CA0DC2F6578}" srcOrd="1" destOrd="0" parTransId="{B30F1D6A-F61A-44F0-AB90-73E0FB917888}" sibTransId="{59E826D3-9BA7-4AF9-A4EA-50D4C7423C94}"/>
    <dgm:cxn modelId="{E384B0DF-2C33-40DD-96D4-C9849684F56B}" srcId="{CA4ED897-6A11-482F-BF07-256B6E6F1E04}" destId="{77F1CC73-8FE3-42EC-8547-A8A9B2EF4C7C}" srcOrd="0" destOrd="0" parTransId="{87B576DC-0E7D-4133-8543-B2D9FE9EA05E}" sibTransId="{7A39E287-94FD-4CEB-9174-79B1BD0F28D5}"/>
    <dgm:cxn modelId="{6745471E-58C6-4EB4-8F5B-1DAE30B4D719}" type="presParOf" srcId="{3B173905-8EA0-49B6-B885-8567E3EFE486}" destId="{6A974919-6780-47C0-B118-2EDE763AB465}" srcOrd="0" destOrd="0" presId="urn:microsoft.com/office/officeart/2009/3/layout/StepUpProcess"/>
    <dgm:cxn modelId="{FC53512A-DCE5-4901-A967-B887E481FF24}" type="presParOf" srcId="{6A974919-6780-47C0-B118-2EDE763AB465}" destId="{D051D99C-74F9-455F-BB60-6B5B04563A63}" srcOrd="0" destOrd="0" presId="urn:microsoft.com/office/officeart/2009/3/layout/StepUpProcess"/>
    <dgm:cxn modelId="{A29F2C9F-CB7E-4E9B-80B3-4B67D24AE7BE}" type="presParOf" srcId="{6A974919-6780-47C0-B118-2EDE763AB465}" destId="{E99141C3-6526-4428-B4CC-DC2E97E3224E}" srcOrd="1" destOrd="0" presId="urn:microsoft.com/office/officeart/2009/3/layout/StepUpProcess"/>
    <dgm:cxn modelId="{C5014E0F-1DF6-4B88-A982-E8EDF191E70D}" type="presParOf" srcId="{6A974919-6780-47C0-B118-2EDE763AB465}" destId="{2C642060-26E2-4495-BA05-21F24D2D4D6C}" srcOrd="2" destOrd="0" presId="urn:microsoft.com/office/officeart/2009/3/layout/StepUpProcess"/>
    <dgm:cxn modelId="{3DC19EC6-5727-46D8-BF09-E1485C4122E8}" type="presParOf" srcId="{3B173905-8EA0-49B6-B885-8567E3EFE486}" destId="{6B15B431-7B99-41C7-B5D5-3FFF015EC53F}" srcOrd="1" destOrd="0" presId="urn:microsoft.com/office/officeart/2009/3/layout/StepUpProcess"/>
    <dgm:cxn modelId="{23425CF2-3C0D-493B-A231-1E2BE3D76CAA}" type="presParOf" srcId="{6B15B431-7B99-41C7-B5D5-3FFF015EC53F}" destId="{694B9991-1CA5-415C-BBEF-D81F56C27315}" srcOrd="0" destOrd="0" presId="urn:microsoft.com/office/officeart/2009/3/layout/StepUpProcess"/>
    <dgm:cxn modelId="{47CD597C-8044-4FE8-9B28-6906275B655F}" type="presParOf" srcId="{3B173905-8EA0-49B6-B885-8567E3EFE486}" destId="{E9B5372C-D2FF-4556-9417-08620645C0F8}" srcOrd="2" destOrd="0" presId="urn:microsoft.com/office/officeart/2009/3/layout/StepUpProcess"/>
    <dgm:cxn modelId="{9E38F48F-63C3-4FFB-993D-210463FD88B3}" type="presParOf" srcId="{E9B5372C-D2FF-4556-9417-08620645C0F8}" destId="{00BEB39B-AEFB-4466-A531-F36DBD502093}" srcOrd="0" destOrd="0" presId="urn:microsoft.com/office/officeart/2009/3/layout/StepUpProcess"/>
    <dgm:cxn modelId="{5A740388-ACCB-49A6-AC23-ED4CD697B0AF}" type="presParOf" srcId="{E9B5372C-D2FF-4556-9417-08620645C0F8}" destId="{357F7DB0-EC83-496B-87A9-328EF071D07E}"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4ED897-6A11-482F-BF07-256B6E6F1E04}"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zh-HK" altLang="en-US"/>
        </a:p>
      </dgm:t>
    </dgm:pt>
    <dgm:pt modelId="{77F1CC73-8FE3-42EC-8547-A8A9B2EF4C7C}">
      <dgm:prSet phldrT="[文字]"/>
      <dgm:spPr/>
      <dgm:t>
        <a:bodyPr/>
        <a:lstStyle/>
        <a:p>
          <a:r>
            <a:rPr lang="zh-HK" altLang="en-US" dirty="0">
              <a:latin typeface="標楷體" panose="03000509000000000000" pitchFamily="65" charset="-120"/>
              <a:ea typeface="標楷體" panose="03000509000000000000" pitchFamily="65" charset="-120"/>
            </a:rPr>
            <a:t>原訟法庭</a:t>
          </a:r>
        </a:p>
      </dgm:t>
    </dgm:pt>
    <dgm:pt modelId="{87B576DC-0E7D-4133-8543-B2D9FE9EA05E}" type="parTrans" cxnId="{E384B0DF-2C33-40DD-96D4-C9849684F56B}">
      <dgm:prSet/>
      <dgm:spPr/>
      <dgm:t>
        <a:bodyPr/>
        <a:lstStyle/>
        <a:p>
          <a:endParaRPr lang="zh-HK" altLang="en-US">
            <a:latin typeface="標楷體" panose="03000509000000000000" pitchFamily="65" charset="-120"/>
            <a:ea typeface="標楷體" panose="03000509000000000000" pitchFamily="65" charset="-120"/>
          </a:endParaRPr>
        </a:p>
      </dgm:t>
    </dgm:pt>
    <dgm:pt modelId="{7A39E287-94FD-4CEB-9174-79B1BD0F28D5}" type="sibTrans" cxnId="{E384B0DF-2C33-40DD-96D4-C9849684F56B}">
      <dgm:prSet/>
      <dgm:spPr/>
      <dgm:t>
        <a:bodyPr/>
        <a:lstStyle/>
        <a:p>
          <a:endParaRPr lang="zh-HK" altLang="en-US">
            <a:latin typeface="標楷體" panose="03000509000000000000" pitchFamily="65" charset="-120"/>
            <a:ea typeface="標楷體" panose="03000509000000000000" pitchFamily="65" charset="-120"/>
          </a:endParaRPr>
        </a:p>
      </dgm:t>
    </dgm:pt>
    <dgm:pt modelId="{FE7F2C37-F788-4BE2-AEC6-0CA0DC2F6578}">
      <dgm:prSet phldrT="[文字]"/>
      <dgm:spPr/>
      <dgm:t>
        <a:bodyPr/>
        <a:lstStyle/>
        <a:p>
          <a:r>
            <a:rPr lang="zh-HK" altLang="en-US" dirty="0">
              <a:latin typeface="標楷體" panose="03000509000000000000" pitchFamily="65" charset="-120"/>
              <a:ea typeface="標楷體" panose="03000509000000000000" pitchFamily="65" charset="-120"/>
            </a:rPr>
            <a:t>上訴法庭</a:t>
          </a:r>
        </a:p>
      </dgm:t>
    </dgm:pt>
    <dgm:pt modelId="{B30F1D6A-F61A-44F0-AB90-73E0FB917888}" type="parTrans" cxnId="{036BA885-4EA9-47C0-A504-2AD13BD281A9}">
      <dgm:prSet/>
      <dgm:spPr/>
      <dgm:t>
        <a:bodyPr/>
        <a:lstStyle/>
        <a:p>
          <a:endParaRPr lang="zh-HK" altLang="en-US">
            <a:latin typeface="標楷體" panose="03000509000000000000" pitchFamily="65" charset="-120"/>
            <a:ea typeface="標楷體" panose="03000509000000000000" pitchFamily="65" charset="-120"/>
          </a:endParaRPr>
        </a:p>
      </dgm:t>
    </dgm:pt>
    <dgm:pt modelId="{59E826D3-9BA7-4AF9-A4EA-50D4C7423C94}" type="sibTrans" cxnId="{036BA885-4EA9-47C0-A504-2AD13BD281A9}">
      <dgm:prSet/>
      <dgm:spPr/>
      <dgm:t>
        <a:bodyPr/>
        <a:lstStyle/>
        <a:p>
          <a:endParaRPr lang="zh-HK" altLang="en-US">
            <a:latin typeface="標楷體" panose="03000509000000000000" pitchFamily="65" charset="-120"/>
            <a:ea typeface="標楷體" panose="03000509000000000000" pitchFamily="65" charset="-120"/>
          </a:endParaRPr>
        </a:p>
      </dgm:t>
    </dgm:pt>
    <dgm:pt modelId="{187C3967-60FD-49AC-B6AF-05F20D19A6A1}">
      <dgm:prSet phldrT="[文字]"/>
      <dgm:spPr/>
      <dgm:t>
        <a:bodyPr/>
        <a:lstStyle/>
        <a:p>
          <a:r>
            <a:rPr lang="zh-TW" altLang="en-US" dirty="0">
              <a:latin typeface="標楷體" panose="03000509000000000000" pitchFamily="65" charset="-120"/>
              <a:ea typeface="標楷體" panose="03000509000000000000" pitchFamily="65" charset="-120"/>
            </a:rPr>
            <a:t>終審法院</a:t>
          </a:r>
          <a:endParaRPr lang="zh-HK" altLang="en-US" dirty="0">
            <a:latin typeface="標楷體" panose="03000509000000000000" pitchFamily="65" charset="-120"/>
            <a:ea typeface="標楷體" panose="03000509000000000000" pitchFamily="65" charset="-120"/>
          </a:endParaRPr>
        </a:p>
      </dgm:t>
    </dgm:pt>
    <dgm:pt modelId="{C317810D-6090-4AAD-BD9D-607912C095FE}" type="parTrans" cxnId="{B733EC4E-955D-493A-84D7-7302D05DB8CD}">
      <dgm:prSet/>
      <dgm:spPr/>
      <dgm:t>
        <a:bodyPr/>
        <a:lstStyle/>
        <a:p>
          <a:endParaRPr lang="zh-HK" altLang="en-US"/>
        </a:p>
      </dgm:t>
    </dgm:pt>
    <dgm:pt modelId="{5A3F64B2-5DEB-46A7-8824-10483BCEAA5B}" type="sibTrans" cxnId="{B733EC4E-955D-493A-84D7-7302D05DB8CD}">
      <dgm:prSet/>
      <dgm:spPr/>
      <dgm:t>
        <a:bodyPr/>
        <a:lstStyle/>
        <a:p>
          <a:endParaRPr lang="zh-HK" altLang="en-US"/>
        </a:p>
      </dgm:t>
    </dgm:pt>
    <dgm:pt modelId="{3B173905-8EA0-49B6-B885-8567E3EFE486}" type="pres">
      <dgm:prSet presAssocID="{CA4ED897-6A11-482F-BF07-256B6E6F1E04}" presName="rootnode" presStyleCnt="0">
        <dgm:presLayoutVars>
          <dgm:chMax/>
          <dgm:chPref/>
          <dgm:dir/>
          <dgm:animLvl val="lvl"/>
        </dgm:presLayoutVars>
      </dgm:prSet>
      <dgm:spPr/>
    </dgm:pt>
    <dgm:pt modelId="{6A974919-6780-47C0-B118-2EDE763AB465}" type="pres">
      <dgm:prSet presAssocID="{77F1CC73-8FE3-42EC-8547-A8A9B2EF4C7C}" presName="composite" presStyleCnt="0"/>
      <dgm:spPr/>
    </dgm:pt>
    <dgm:pt modelId="{D051D99C-74F9-455F-BB60-6B5B04563A63}" type="pres">
      <dgm:prSet presAssocID="{77F1CC73-8FE3-42EC-8547-A8A9B2EF4C7C}" presName="LShape" presStyleLbl="alignNode1" presStyleIdx="0" presStyleCnt="5"/>
      <dgm:spPr/>
    </dgm:pt>
    <dgm:pt modelId="{E99141C3-6526-4428-B4CC-DC2E97E3224E}" type="pres">
      <dgm:prSet presAssocID="{77F1CC73-8FE3-42EC-8547-A8A9B2EF4C7C}" presName="ParentText" presStyleLbl="revTx" presStyleIdx="0" presStyleCnt="3">
        <dgm:presLayoutVars>
          <dgm:chMax val="0"/>
          <dgm:chPref val="0"/>
          <dgm:bulletEnabled val="1"/>
        </dgm:presLayoutVars>
      </dgm:prSet>
      <dgm:spPr/>
    </dgm:pt>
    <dgm:pt modelId="{2C642060-26E2-4495-BA05-21F24D2D4D6C}" type="pres">
      <dgm:prSet presAssocID="{77F1CC73-8FE3-42EC-8547-A8A9B2EF4C7C}" presName="Triangle" presStyleLbl="alignNode1" presStyleIdx="1" presStyleCnt="5"/>
      <dgm:spPr/>
    </dgm:pt>
    <dgm:pt modelId="{6B15B431-7B99-41C7-B5D5-3FFF015EC53F}" type="pres">
      <dgm:prSet presAssocID="{7A39E287-94FD-4CEB-9174-79B1BD0F28D5}" presName="sibTrans" presStyleCnt="0"/>
      <dgm:spPr/>
    </dgm:pt>
    <dgm:pt modelId="{694B9991-1CA5-415C-BBEF-D81F56C27315}" type="pres">
      <dgm:prSet presAssocID="{7A39E287-94FD-4CEB-9174-79B1BD0F28D5}" presName="space" presStyleCnt="0"/>
      <dgm:spPr/>
    </dgm:pt>
    <dgm:pt modelId="{E9B5372C-D2FF-4556-9417-08620645C0F8}" type="pres">
      <dgm:prSet presAssocID="{FE7F2C37-F788-4BE2-AEC6-0CA0DC2F6578}" presName="composite" presStyleCnt="0"/>
      <dgm:spPr/>
    </dgm:pt>
    <dgm:pt modelId="{00BEB39B-AEFB-4466-A531-F36DBD502093}" type="pres">
      <dgm:prSet presAssocID="{FE7F2C37-F788-4BE2-AEC6-0CA0DC2F6578}" presName="LShape" presStyleLbl="alignNode1" presStyleIdx="2" presStyleCnt="5"/>
      <dgm:spPr/>
    </dgm:pt>
    <dgm:pt modelId="{357F7DB0-EC83-496B-87A9-328EF071D07E}" type="pres">
      <dgm:prSet presAssocID="{FE7F2C37-F788-4BE2-AEC6-0CA0DC2F6578}" presName="ParentText" presStyleLbl="revTx" presStyleIdx="1" presStyleCnt="3">
        <dgm:presLayoutVars>
          <dgm:chMax val="0"/>
          <dgm:chPref val="0"/>
          <dgm:bulletEnabled val="1"/>
        </dgm:presLayoutVars>
      </dgm:prSet>
      <dgm:spPr/>
    </dgm:pt>
    <dgm:pt modelId="{C0A8A4B6-5919-4A36-B07B-6AF9B4240BD3}" type="pres">
      <dgm:prSet presAssocID="{FE7F2C37-F788-4BE2-AEC6-0CA0DC2F6578}" presName="Triangle" presStyleLbl="alignNode1" presStyleIdx="3" presStyleCnt="5"/>
      <dgm:spPr/>
    </dgm:pt>
    <dgm:pt modelId="{04480948-AE22-45DB-90C3-316CC8859157}" type="pres">
      <dgm:prSet presAssocID="{59E826D3-9BA7-4AF9-A4EA-50D4C7423C94}" presName="sibTrans" presStyleCnt="0"/>
      <dgm:spPr/>
    </dgm:pt>
    <dgm:pt modelId="{051F23CC-32EA-45D6-9CB0-B3874FF73B57}" type="pres">
      <dgm:prSet presAssocID="{59E826D3-9BA7-4AF9-A4EA-50D4C7423C94}" presName="space" presStyleCnt="0"/>
      <dgm:spPr/>
    </dgm:pt>
    <dgm:pt modelId="{78CEC305-414A-4095-B3D9-7193D5E05F49}" type="pres">
      <dgm:prSet presAssocID="{187C3967-60FD-49AC-B6AF-05F20D19A6A1}" presName="composite" presStyleCnt="0"/>
      <dgm:spPr/>
    </dgm:pt>
    <dgm:pt modelId="{534AFAAC-71EC-449F-BDED-80D7D4ACA8EF}" type="pres">
      <dgm:prSet presAssocID="{187C3967-60FD-49AC-B6AF-05F20D19A6A1}" presName="LShape" presStyleLbl="alignNode1" presStyleIdx="4" presStyleCnt="5"/>
      <dgm:spPr/>
    </dgm:pt>
    <dgm:pt modelId="{02C92B8E-2C69-45AF-89CC-4C145D43BB19}" type="pres">
      <dgm:prSet presAssocID="{187C3967-60FD-49AC-B6AF-05F20D19A6A1}" presName="ParentText" presStyleLbl="revTx" presStyleIdx="2" presStyleCnt="3">
        <dgm:presLayoutVars>
          <dgm:chMax val="0"/>
          <dgm:chPref val="0"/>
          <dgm:bulletEnabled val="1"/>
        </dgm:presLayoutVars>
      </dgm:prSet>
      <dgm:spPr/>
    </dgm:pt>
  </dgm:ptLst>
  <dgm:cxnLst>
    <dgm:cxn modelId="{E1315B20-2173-4711-886E-457C40A977DC}" type="presOf" srcId="{187C3967-60FD-49AC-B6AF-05F20D19A6A1}" destId="{02C92B8E-2C69-45AF-89CC-4C145D43BB19}" srcOrd="0" destOrd="0" presId="urn:microsoft.com/office/officeart/2009/3/layout/StepUpProcess"/>
    <dgm:cxn modelId="{B733EC4E-955D-493A-84D7-7302D05DB8CD}" srcId="{CA4ED897-6A11-482F-BF07-256B6E6F1E04}" destId="{187C3967-60FD-49AC-B6AF-05F20D19A6A1}" srcOrd="2" destOrd="0" parTransId="{C317810D-6090-4AAD-BD9D-607912C095FE}" sibTransId="{5A3F64B2-5DEB-46A7-8824-10483BCEAA5B}"/>
    <dgm:cxn modelId="{5B0C5A71-6ECA-4CA3-9642-95DF794D7F8D}" type="presOf" srcId="{CA4ED897-6A11-482F-BF07-256B6E6F1E04}" destId="{3B173905-8EA0-49B6-B885-8567E3EFE486}" srcOrd="0" destOrd="0" presId="urn:microsoft.com/office/officeart/2009/3/layout/StepUpProcess"/>
    <dgm:cxn modelId="{F961C253-12D4-4616-90E3-8E788111AC3B}" type="presOf" srcId="{77F1CC73-8FE3-42EC-8547-A8A9B2EF4C7C}" destId="{E99141C3-6526-4428-B4CC-DC2E97E3224E}" srcOrd="0" destOrd="0" presId="urn:microsoft.com/office/officeart/2009/3/layout/StepUpProcess"/>
    <dgm:cxn modelId="{37882E82-022A-452B-9A3F-B53C3DF05968}" type="presOf" srcId="{FE7F2C37-F788-4BE2-AEC6-0CA0DC2F6578}" destId="{357F7DB0-EC83-496B-87A9-328EF071D07E}" srcOrd="0" destOrd="0" presId="urn:microsoft.com/office/officeart/2009/3/layout/StepUpProcess"/>
    <dgm:cxn modelId="{036BA885-4EA9-47C0-A504-2AD13BD281A9}" srcId="{CA4ED897-6A11-482F-BF07-256B6E6F1E04}" destId="{FE7F2C37-F788-4BE2-AEC6-0CA0DC2F6578}" srcOrd="1" destOrd="0" parTransId="{B30F1D6A-F61A-44F0-AB90-73E0FB917888}" sibTransId="{59E826D3-9BA7-4AF9-A4EA-50D4C7423C94}"/>
    <dgm:cxn modelId="{E384B0DF-2C33-40DD-96D4-C9849684F56B}" srcId="{CA4ED897-6A11-482F-BF07-256B6E6F1E04}" destId="{77F1CC73-8FE3-42EC-8547-A8A9B2EF4C7C}" srcOrd="0" destOrd="0" parTransId="{87B576DC-0E7D-4133-8543-B2D9FE9EA05E}" sibTransId="{7A39E287-94FD-4CEB-9174-79B1BD0F28D5}"/>
    <dgm:cxn modelId="{6745471E-58C6-4EB4-8F5B-1DAE30B4D719}" type="presParOf" srcId="{3B173905-8EA0-49B6-B885-8567E3EFE486}" destId="{6A974919-6780-47C0-B118-2EDE763AB465}" srcOrd="0" destOrd="0" presId="urn:microsoft.com/office/officeart/2009/3/layout/StepUpProcess"/>
    <dgm:cxn modelId="{FC53512A-DCE5-4901-A967-B887E481FF24}" type="presParOf" srcId="{6A974919-6780-47C0-B118-2EDE763AB465}" destId="{D051D99C-74F9-455F-BB60-6B5B04563A63}" srcOrd="0" destOrd="0" presId="urn:microsoft.com/office/officeart/2009/3/layout/StepUpProcess"/>
    <dgm:cxn modelId="{A29F2C9F-CB7E-4E9B-80B3-4B67D24AE7BE}" type="presParOf" srcId="{6A974919-6780-47C0-B118-2EDE763AB465}" destId="{E99141C3-6526-4428-B4CC-DC2E97E3224E}" srcOrd="1" destOrd="0" presId="urn:microsoft.com/office/officeart/2009/3/layout/StepUpProcess"/>
    <dgm:cxn modelId="{C5014E0F-1DF6-4B88-A982-E8EDF191E70D}" type="presParOf" srcId="{6A974919-6780-47C0-B118-2EDE763AB465}" destId="{2C642060-26E2-4495-BA05-21F24D2D4D6C}" srcOrd="2" destOrd="0" presId="urn:microsoft.com/office/officeart/2009/3/layout/StepUpProcess"/>
    <dgm:cxn modelId="{3DC19EC6-5727-46D8-BF09-E1485C4122E8}" type="presParOf" srcId="{3B173905-8EA0-49B6-B885-8567E3EFE486}" destId="{6B15B431-7B99-41C7-B5D5-3FFF015EC53F}" srcOrd="1" destOrd="0" presId="urn:microsoft.com/office/officeart/2009/3/layout/StepUpProcess"/>
    <dgm:cxn modelId="{23425CF2-3C0D-493B-A231-1E2BE3D76CAA}" type="presParOf" srcId="{6B15B431-7B99-41C7-B5D5-3FFF015EC53F}" destId="{694B9991-1CA5-415C-BBEF-D81F56C27315}" srcOrd="0" destOrd="0" presId="urn:microsoft.com/office/officeart/2009/3/layout/StepUpProcess"/>
    <dgm:cxn modelId="{47CD597C-8044-4FE8-9B28-6906275B655F}" type="presParOf" srcId="{3B173905-8EA0-49B6-B885-8567E3EFE486}" destId="{E9B5372C-D2FF-4556-9417-08620645C0F8}" srcOrd="2" destOrd="0" presId="urn:microsoft.com/office/officeart/2009/3/layout/StepUpProcess"/>
    <dgm:cxn modelId="{9E38F48F-63C3-4FFB-993D-210463FD88B3}" type="presParOf" srcId="{E9B5372C-D2FF-4556-9417-08620645C0F8}" destId="{00BEB39B-AEFB-4466-A531-F36DBD502093}" srcOrd="0" destOrd="0" presId="urn:microsoft.com/office/officeart/2009/3/layout/StepUpProcess"/>
    <dgm:cxn modelId="{5A740388-ACCB-49A6-AC23-ED4CD697B0AF}" type="presParOf" srcId="{E9B5372C-D2FF-4556-9417-08620645C0F8}" destId="{357F7DB0-EC83-496B-87A9-328EF071D07E}" srcOrd="1" destOrd="0" presId="urn:microsoft.com/office/officeart/2009/3/layout/StepUpProcess"/>
    <dgm:cxn modelId="{1E11B948-0948-4B8A-AC40-E274F6193B23}" type="presParOf" srcId="{E9B5372C-D2FF-4556-9417-08620645C0F8}" destId="{C0A8A4B6-5919-4A36-B07B-6AF9B4240BD3}" srcOrd="2" destOrd="0" presId="urn:microsoft.com/office/officeart/2009/3/layout/StepUpProcess"/>
    <dgm:cxn modelId="{C82B10E4-5E69-48A3-BC80-5857D6A08EEE}" type="presParOf" srcId="{3B173905-8EA0-49B6-B885-8567E3EFE486}" destId="{04480948-AE22-45DB-90C3-316CC8859157}" srcOrd="3" destOrd="0" presId="urn:microsoft.com/office/officeart/2009/3/layout/StepUpProcess"/>
    <dgm:cxn modelId="{28D2D1CE-9165-4999-A6F4-D4186558C2AC}" type="presParOf" srcId="{04480948-AE22-45DB-90C3-316CC8859157}" destId="{051F23CC-32EA-45D6-9CB0-B3874FF73B57}" srcOrd="0" destOrd="0" presId="urn:microsoft.com/office/officeart/2009/3/layout/StepUpProcess"/>
    <dgm:cxn modelId="{7E518F89-3BED-4DFB-A343-DF8BB20A9C57}" type="presParOf" srcId="{3B173905-8EA0-49B6-B885-8567E3EFE486}" destId="{78CEC305-414A-4095-B3D9-7193D5E05F49}" srcOrd="4" destOrd="0" presId="urn:microsoft.com/office/officeart/2009/3/layout/StepUpProcess"/>
    <dgm:cxn modelId="{F075FCCD-8E87-449E-9744-A48E897EB9E9}" type="presParOf" srcId="{78CEC305-414A-4095-B3D9-7193D5E05F49}" destId="{534AFAAC-71EC-449F-BDED-80D7D4ACA8EF}" srcOrd="0" destOrd="0" presId="urn:microsoft.com/office/officeart/2009/3/layout/StepUpProcess"/>
    <dgm:cxn modelId="{2C94BCF4-DA02-4867-8453-9B49C251DDB7}" type="presParOf" srcId="{78CEC305-414A-4095-B3D9-7193D5E05F49}" destId="{02C92B8E-2C69-45AF-89CC-4C145D43BB19}"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BFC0D-1C10-482A-B755-432B7B102F58}">
      <dsp:nvSpPr>
        <dsp:cNvPr id="0" name=""/>
        <dsp:cNvSpPr/>
      </dsp:nvSpPr>
      <dsp:spPr>
        <a:xfrm>
          <a:off x="2134234" y="784638"/>
          <a:ext cx="1509986" cy="262063"/>
        </a:xfrm>
        <a:custGeom>
          <a:avLst/>
          <a:gdLst/>
          <a:ahLst/>
          <a:cxnLst/>
          <a:rect l="0" t="0" r="0" b="0"/>
          <a:pathLst>
            <a:path>
              <a:moveTo>
                <a:pt x="0" y="0"/>
              </a:moveTo>
              <a:lnTo>
                <a:pt x="0" y="131031"/>
              </a:lnTo>
              <a:lnTo>
                <a:pt x="1509986" y="131031"/>
              </a:lnTo>
              <a:lnTo>
                <a:pt x="1509986" y="2620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36AD91-6774-4DB4-BDD0-A33B76AEE6B7}">
      <dsp:nvSpPr>
        <dsp:cNvPr id="0" name=""/>
        <dsp:cNvSpPr/>
      </dsp:nvSpPr>
      <dsp:spPr>
        <a:xfrm>
          <a:off x="2088514" y="784638"/>
          <a:ext cx="91440" cy="262063"/>
        </a:xfrm>
        <a:custGeom>
          <a:avLst/>
          <a:gdLst/>
          <a:ahLst/>
          <a:cxnLst/>
          <a:rect l="0" t="0" r="0" b="0"/>
          <a:pathLst>
            <a:path>
              <a:moveTo>
                <a:pt x="45720" y="0"/>
              </a:moveTo>
              <a:lnTo>
                <a:pt x="45720" y="2620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968B94-413B-42AE-BA1D-5E5D1F62B58B}">
      <dsp:nvSpPr>
        <dsp:cNvPr id="0" name=""/>
        <dsp:cNvSpPr/>
      </dsp:nvSpPr>
      <dsp:spPr>
        <a:xfrm>
          <a:off x="624248" y="784638"/>
          <a:ext cx="1509986" cy="262063"/>
        </a:xfrm>
        <a:custGeom>
          <a:avLst/>
          <a:gdLst/>
          <a:ahLst/>
          <a:cxnLst/>
          <a:rect l="0" t="0" r="0" b="0"/>
          <a:pathLst>
            <a:path>
              <a:moveTo>
                <a:pt x="1509986" y="0"/>
              </a:moveTo>
              <a:lnTo>
                <a:pt x="1509986" y="131031"/>
              </a:lnTo>
              <a:lnTo>
                <a:pt x="0" y="131031"/>
              </a:lnTo>
              <a:lnTo>
                <a:pt x="0" y="2620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87A36D-B515-4CB3-9442-512F3C54FBDD}">
      <dsp:nvSpPr>
        <dsp:cNvPr id="0" name=""/>
        <dsp:cNvSpPr/>
      </dsp:nvSpPr>
      <dsp:spPr>
        <a:xfrm>
          <a:off x="1510273" y="160676"/>
          <a:ext cx="1247923" cy="62396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marL="0" lvl="0" indent="0" algn="ctr" defTabSz="1022350">
            <a:lnSpc>
              <a:spcPct val="100000"/>
            </a:lnSpc>
            <a:spcBef>
              <a:spcPct val="0"/>
            </a:spcBef>
            <a:spcAft>
              <a:spcPct val="35000"/>
            </a:spcAft>
            <a:buNone/>
          </a:pPr>
          <a:r>
            <a:rPr lang="zh-TW" altLang="en-US" sz="2300" kern="1200" dirty="0">
              <a:latin typeface="標楷體" panose="03000509000000000000" pitchFamily="65" charset="-120"/>
              <a:ea typeface="標楷體" panose="03000509000000000000" pitchFamily="65" charset="-120"/>
            </a:rPr>
            <a:t>行政長官</a:t>
          </a:r>
        </a:p>
      </dsp:txBody>
      <dsp:txXfrm>
        <a:off x="1510273" y="160676"/>
        <a:ext cx="1247923" cy="623961"/>
      </dsp:txXfrm>
    </dsp:sp>
    <dsp:sp modelId="{2FB69221-32D0-434B-B23D-866F77A6B0EE}">
      <dsp:nvSpPr>
        <dsp:cNvPr id="0" name=""/>
        <dsp:cNvSpPr/>
      </dsp:nvSpPr>
      <dsp:spPr>
        <a:xfrm>
          <a:off x="286" y="1046701"/>
          <a:ext cx="1247923" cy="62396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marL="0" lvl="0" indent="0" algn="ctr" defTabSz="1022350">
            <a:lnSpc>
              <a:spcPct val="100000"/>
            </a:lnSpc>
            <a:spcBef>
              <a:spcPct val="0"/>
            </a:spcBef>
            <a:spcAft>
              <a:spcPct val="35000"/>
            </a:spcAft>
            <a:buNone/>
          </a:pPr>
          <a:r>
            <a:rPr lang="en-US" sz="2300" kern="1200" dirty="0" err="1">
              <a:latin typeface="標楷體" panose="03000509000000000000" pitchFamily="65" charset="-120"/>
              <a:ea typeface="標楷體" panose="03000509000000000000" pitchFamily="65" charset="-120"/>
            </a:rPr>
            <a:t>立法機關</a:t>
          </a:r>
          <a:endParaRPr lang="en-US" sz="2300" kern="1200" dirty="0">
            <a:latin typeface="標楷體" panose="03000509000000000000" pitchFamily="65" charset="-120"/>
            <a:ea typeface="標楷體" panose="03000509000000000000" pitchFamily="65" charset="-120"/>
          </a:endParaRPr>
        </a:p>
      </dsp:txBody>
      <dsp:txXfrm>
        <a:off x="286" y="1046701"/>
        <a:ext cx="1247923" cy="623961"/>
      </dsp:txXfrm>
    </dsp:sp>
    <dsp:sp modelId="{AFBE47F0-7A8F-4C93-AF1D-8BA2F7BEC08C}">
      <dsp:nvSpPr>
        <dsp:cNvPr id="0" name=""/>
        <dsp:cNvSpPr/>
      </dsp:nvSpPr>
      <dsp:spPr>
        <a:xfrm>
          <a:off x="1510273" y="1046701"/>
          <a:ext cx="1247923" cy="62396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marL="0" lvl="0" indent="0" algn="ctr" defTabSz="1022350">
            <a:lnSpc>
              <a:spcPct val="100000"/>
            </a:lnSpc>
            <a:spcBef>
              <a:spcPct val="0"/>
            </a:spcBef>
            <a:spcAft>
              <a:spcPct val="35000"/>
            </a:spcAft>
            <a:buNone/>
          </a:pPr>
          <a:r>
            <a:rPr lang="en-US" sz="2300" kern="1200" dirty="0" err="1">
              <a:latin typeface="標楷體" panose="03000509000000000000" pitchFamily="65" charset="-120"/>
              <a:ea typeface="標楷體" panose="03000509000000000000" pitchFamily="65" charset="-120"/>
            </a:rPr>
            <a:t>行政機關</a:t>
          </a:r>
          <a:endParaRPr lang="en-US" sz="2300" kern="1200" dirty="0">
            <a:latin typeface="標楷體" panose="03000509000000000000" pitchFamily="65" charset="-120"/>
            <a:ea typeface="標楷體" panose="03000509000000000000" pitchFamily="65" charset="-120"/>
          </a:endParaRPr>
        </a:p>
      </dsp:txBody>
      <dsp:txXfrm>
        <a:off x="1510273" y="1046701"/>
        <a:ext cx="1247923" cy="623961"/>
      </dsp:txXfrm>
    </dsp:sp>
    <dsp:sp modelId="{CD29CA80-3F78-4D10-B0B9-E1DB408EE544}">
      <dsp:nvSpPr>
        <dsp:cNvPr id="0" name=""/>
        <dsp:cNvSpPr/>
      </dsp:nvSpPr>
      <dsp:spPr>
        <a:xfrm>
          <a:off x="3020260" y="1046701"/>
          <a:ext cx="1247923" cy="62396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marL="0" lvl="0" indent="0" algn="ctr" defTabSz="1022350">
            <a:lnSpc>
              <a:spcPct val="100000"/>
            </a:lnSpc>
            <a:spcBef>
              <a:spcPct val="0"/>
            </a:spcBef>
            <a:spcAft>
              <a:spcPct val="35000"/>
            </a:spcAft>
            <a:buNone/>
          </a:pPr>
          <a:r>
            <a:rPr lang="en-US" sz="2300" kern="1200" dirty="0" err="1">
              <a:latin typeface="標楷體" panose="03000509000000000000" pitchFamily="65" charset="-120"/>
              <a:ea typeface="標楷體" panose="03000509000000000000" pitchFamily="65" charset="-120"/>
            </a:rPr>
            <a:t>司法機關</a:t>
          </a:r>
          <a:endParaRPr lang="en-US" sz="2300" kern="1200" dirty="0">
            <a:latin typeface="標楷體" panose="03000509000000000000" pitchFamily="65" charset="-120"/>
            <a:ea typeface="標楷體" panose="03000509000000000000" pitchFamily="65" charset="-120"/>
          </a:endParaRPr>
        </a:p>
      </dsp:txBody>
      <dsp:txXfrm>
        <a:off x="3020260" y="1046701"/>
        <a:ext cx="1247923" cy="6239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BFC0D-1C10-482A-B755-432B7B102F58}">
      <dsp:nvSpPr>
        <dsp:cNvPr id="0" name=""/>
        <dsp:cNvSpPr/>
      </dsp:nvSpPr>
      <dsp:spPr>
        <a:xfrm>
          <a:off x="3814762" y="1521566"/>
          <a:ext cx="2698972" cy="468416"/>
        </a:xfrm>
        <a:custGeom>
          <a:avLst/>
          <a:gdLst/>
          <a:ahLst/>
          <a:cxnLst/>
          <a:rect l="0" t="0" r="0" b="0"/>
          <a:pathLst>
            <a:path>
              <a:moveTo>
                <a:pt x="0" y="0"/>
              </a:moveTo>
              <a:lnTo>
                <a:pt x="0" y="234208"/>
              </a:lnTo>
              <a:lnTo>
                <a:pt x="2698972" y="234208"/>
              </a:lnTo>
              <a:lnTo>
                <a:pt x="2698972" y="4684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36AD91-6774-4DB4-BDD0-A33B76AEE6B7}">
      <dsp:nvSpPr>
        <dsp:cNvPr id="0" name=""/>
        <dsp:cNvSpPr/>
      </dsp:nvSpPr>
      <dsp:spPr>
        <a:xfrm>
          <a:off x="3769042" y="1521566"/>
          <a:ext cx="91440" cy="468416"/>
        </a:xfrm>
        <a:custGeom>
          <a:avLst/>
          <a:gdLst/>
          <a:ahLst/>
          <a:cxnLst/>
          <a:rect l="0" t="0" r="0" b="0"/>
          <a:pathLst>
            <a:path>
              <a:moveTo>
                <a:pt x="45720" y="0"/>
              </a:moveTo>
              <a:lnTo>
                <a:pt x="45720" y="4684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968B94-413B-42AE-BA1D-5E5D1F62B58B}">
      <dsp:nvSpPr>
        <dsp:cNvPr id="0" name=""/>
        <dsp:cNvSpPr/>
      </dsp:nvSpPr>
      <dsp:spPr>
        <a:xfrm>
          <a:off x="1115790" y="1521566"/>
          <a:ext cx="2698972" cy="468416"/>
        </a:xfrm>
        <a:custGeom>
          <a:avLst/>
          <a:gdLst/>
          <a:ahLst/>
          <a:cxnLst/>
          <a:rect l="0" t="0" r="0" b="0"/>
          <a:pathLst>
            <a:path>
              <a:moveTo>
                <a:pt x="2698972" y="0"/>
              </a:moveTo>
              <a:lnTo>
                <a:pt x="2698972" y="234208"/>
              </a:lnTo>
              <a:lnTo>
                <a:pt x="0" y="234208"/>
              </a:lnTo>
              <a:lnTo>
                <a:pt x="0" y="4684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87A36D-B515-4CB3-9442-512F3C54FBDD}">
      <dsp:nvSpPr>
        <dsp:cNvPr id="0" name=""/>
        <dsp:cNvSpPr/>
      </dsp:nvSpPr>
      <dsp:spPr>
        <a:xfrm>
          <a:off x="2699484" y="406288"/>
          <a:ext cx="2230555" cy="111527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ts val="0"/>
            </a:spcAft>
            <a:buNone/>
          </a:pPr>
          <a:r>
            <a:rPr lang="zh-TW" altLang="en-US" sz="2400" kern="1200" dirty="0">
              <a:latin typeface="標楷體" panose="03000509000000000000" pitchFamily="65" charset="-120"/>
              <a:ea typeface="標楷體" panose="03000509000000000000" pitchFamily="65" charset="-120"/>
            </a:rPr>
            <a:t>行政長官</a:t>
          </a:r>
          <a:endParaRPr lang="en-US" altLang="zh-TW" sz="2400" kern="1200" dirty="0">
            <a:latin typeface="標楷體" panose="03000509000000000000" pitchFamily="65" charset="-120"/>
            <a:ea typeface="標楷體" panose="03000509000000000000" pitchFamily="65" charset="-120"/>
          </a:endParaRPr>
        </a:p>
        <a:p>
          <a:pPr marL="0" lvl="0" indent="0" algn="ctr" defTabSz="1066800">
            <a:lnSpc>
              <a:spcPct val="100000"/>
            </a:lnSpc>
            <a:spcBef>
              <a:spcPct val="0"/>
            </a:spcBef>
            <a:spcAft>
              <a:spcPts val="0"/>
            </a:spcAft>
            <a:buNone/>
          </a:pPr>
          <a:r>
            <a:rPr lang="zh-TW" altLang="en-US" sz="2400" b="1" kern="1200" dirty="0">
              <a:solidFill>
                <a:srgbClr val="FF0000"/>
              </a:solidFill>
              <a:latin typeface="標楷體" panose="03000509000000000000" pitchFamily="65" charset="-120"/>
              <a:ea typeface="標楷體" panose="03000509000000000000" pitchFamily="65" charset="-120"/>
            </a:rPr>
            <a:t>特區首長</a:t>
          </a:r>
        </a:p>
      </dsp:txBody>
      <dsp:txXfrm>
        <a:off x="2699484" y="406288"/>
        <a:ext cx="2230555" cy="1115277"/>
      </dsp:txXfrm>
    </dsp:sp>
    <dsp:sp modelId="{2FB69221-32D0-434B-B23D-866F77A6B0EE}">
      <dsp:nvSpPr>
        <dsp:cNvPr id="0" name=""/>
        <dsp:cNvSpPr/>
      </dsp:nvSpPr>
      <dsp:spPr>
        <a:xfrm>
          <a:off x="512" y="1989983"/>
          <a:ext cx="2230555" cy="111527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ct val="35000"/>
            </a:spcAft>
            <a:buNone/>
          </a:pPr>
          <a:r>
            <a:rPr lang="en-US" sz="2400" kern="1200">
              <a:latin typeface="標楷體" panose="03000509000000000000" pitchFamily="65" charset="-120"/>
              <a:ea typeface="標楷體" panose="03000509000000000000" pitchFamily="65" charset="-120"/>
            </a:rPr>
            <a:t>立法機關</a:t>
          </a:r>
        </a:p>
      </dsp:txBody>
      <dsp:txXfrm>
        <a:off x="512" y="1989983"/>
        <a:ext cx="2230555" cy="1115277"/>
      </dsp:txXfrm>
    </dsp:sp>
    <dsp:sp modelId="{AFBE47F0-7A8F-4C93-AF1D-8BA2F7BEC08C}">
      <dsp:nvSpPr>
        <dsp:cNvPr id="0" name=""/>
        <dsp:cNvSpPr/>
      </dsp:nvSpPr>
      <dsp:spPr>
        <a:xfrm>
          <a:off x="2699484" y="1989983"/>
          <a:ext cx="2230555" cy="111527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ts val="0"/>
            </a:spcAft>
            <a:buNone/>
          </a:pPr>
          <a:r>
            <a:rPr lang="en-US" sz="2400" kern="1200" dirty="0" err="1">
              <a:latin typeface="標楷體" panose="03000509000000000000" pitchFamily="65" charset="-120"/>
              <a:ea typeface="標楷體" panose="03000509000000000000" pitchFamily="65" charset="-120"/>
            </a:rPr>
            <a:t>行政機關</a:t>
          </a:r>
          <a:endParaRPr lang="en-US" sz="2400" kern="1200" dirty="0">
            <a:latin typeface="標楷體" panose="03000509000000000000" pitchFamily="65" charset="-120"/>
            <a:ea typeface="標楷體" panose="03000509000000000000" pitchFamily="65" charset="-120"/>
          </a:endParaRPr>
        </a:p>
        <a:p>
          <a:pPr marL="0" lvl="0" indent="0" algn="ctr" defTabSz="1066800">
            <a:lnSpc>
              <a:spcPct val="100000"/>
            </a:lnSpc>
            <a:spcBef>
              <a:spcPct val="0"/>
            </a:spcBef>
            <a:spcAft>
              <a:spcPts val="0"/>
            </a:spcAft>
            <a:buNone/>
          </a:pPr>
          <a:r>
            <a:rPr lang="zh-TW" altLang="en-US" sz="2400" b="1" kern="1200" dirty="0">
              <a:solidFill>
                <a:srgbClr val="FF0000"/>
              </a:solidFill>
              <a:latin typeface="標楷體" panose="03000509000000000000" pitchFamily="65" charset="-120"/>
              <a:ea typeface="標楷體" panose="03000509000000000000" pitchFamily="65" charset="-120"/>
            </a:rPr>
            <a:t>政府首長</a:t>
          </a:r>
        </a:p>
      </dsp:txBody>
      <dsp:txXfrm>
        <a:off x="2699484" y="1989983"/>
        <a:ext cx="2230555" cy="1115277"/>
      </dsp:txXfrm>
    </dsp:sp>
    <dsp:sp modelId="{CD29CA80-3F78-4D10-B0B9-E1DB408EE544}">
      <dsp:nvSpPr>
        <dsp:cNvPr id="0" name=""/>
        <dsp:cNvSpPr/>
      </dsp:nvSpPr>
      <dsp:spPr>
        <a:xfrm>
          <a:off x="5398457" y="1989983"/>
          <a:ext cx="2230555" cy="111527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ct val="35000"/>
            </a:spcAft>
            <a:buNone/>
          </a:pPr>
          <a:r>
            <a:rPr lang="en-US" sz="2400" kern="1200">
              <a:latin typeface="標楷體" panose="03000509000000000000" pitchFamily="65" charset="-120"/>
              <a:ea typeface="標楷體" panose="03000509000000000000" pitchFamily="65" charset="-120"/>
            </a:rPr>
            <a:t>司法機關</a:t>
          </a:r>
        </a:p>
      </dsp:txBody>
      <dsp:txXfrm>
        <a:off x="5398457" y="1989983"/>
        <a:ext cx="2230555" cy="11152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1D99C-74F9-455F-BB60-6B5B04563A63}">
      <dsp:nvSpPr>
        <dsp:cNvPr id="0" name=""/>
        <dsp:cNvSpPr/>
      </dsp:nvSpPr>
      <dsp:spPr>
        <a:xfrm rot="5400000">
          <a:off x="864629" y="96967"/>
          <a:ext cx="783630" cy="1303943"/>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9141C3-6526-4428-B4CC-DC2E97E3224E}">
      <dsp:nvSpPr>
        <dsp:cNvPr id="0" name=""/>
        <dsp:cNvSpPr/>
      </dsp:nvSpPr>
      <dsp:spPr>
        <a:xfrm>
          <a:off x="733822" y="486565"/>
          <a:ext cx="1177207" cy="1031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TW" sz="2700" kern="1200" dirty="0">
              <a:latin typeface="標楷體" panose="03000509000000000000" pitchFamily="65" charset="-120"/>
              <a:ea typeface="標楷體" panose="03000509000000000000" pitchFamily="65" charset="-120"/>
            </a:rPr>
            <a:t>高等法院</a:t>
          </a:r>
          <a:endParaRPr lang="zh-HK" altLang="en-US" sz="2700" kern="1200" dirty="0">
            <a:latin typeface="標楷體" panose="03000509000000000000" pitchFamily="65" charset="-120"/>
            <a:ea typeface="標楷體" panose="03000509000000000000" pitchFamily="65" charset="-120"/>
          </a:endParaRPr>
        </a:p>
      </dsp:txBody>
      <dsp:txXfrm>
        <a:off x="733822" y="486565"/>
        <a:ext cx="1177207" cy="1031891"/>
      </dsp:txXfrm>
    </dsp:sp>
    <dsp:sp modelId="{2C642060-26E2-4495-BA05-21F24D2D4D6C}">
      <dsp:nvSpPr>
        <dsp:cNvPr id="0" name=""/>
        <dsp:cNvSpPr/>
      </dsp:nvSpPr>
      <dsp:spPr>
        <a:xfrm>
          <a:off x="1688915" y="969"/>
          <a:ext cx="222114" cy="22211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BEB39B-AEFB-4466-A531-F36DBD502093}">
      <dsp:nvSpPr>
        <dsp:cNvPr id="0" name=""/>
        <dsp:cNvSpPr/>
      </dsp:nvSpPr>
      <dsp:spPr>
        <a:xfrm rot="5400000">
          <a:off x="2305761" y="-259642"/>
          <a:ext cx="783630" cy="1303943"/>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7F7DB0-EC83-496B-87A9-328EF071D07E}">
      <dsp:nvSpPr>
        <dsp:cNvPr id="0" name=""/>
        <dsp:cNvSpPr/>
      </dsp:nvSpPr>
      <dsp:spPr>
        <a:xfrm>
          <a:off x="2174954" y="129955"/>
          <a:ext cx="1177207" cy="1031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TW" sz="2700" kern="1200" dirty="0">
              <a:latin typeface="標楷體" panose="03000509000000000000" pitchFamily="65" charset="-120"/>
              <a:ea typeface="標楷體" panose="03000509000000000000" pitchFamily="65" charset="-120"/>
            </a:rPr>
            <a:t>上訴法院</a:t>
          </a:r>
          <a:endParaRPr lang="zh-HK" altLang="en-US" sz="2700" kern="1200" dirty="0">
            <a:latin typeface="標楷體" panose="03000509000000000000" pitchFamily="65" charset="-120"/>
            <a:ea typeface="標楷體" panose="03000509000000000000" pitchFamily="65" charset="-120"/>
          </a:endParaRPr>
        </a:p>
      </dsp:txBody>
      <dsp:txXfrm>
        <a:off x="2174954" y="129955"/>
        <a:ext cx="1177207" cy="10318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1D99C-74F9-455F-BB60-6B5B04563A63}">
      <dsp:nvSpPr>
        <dsp:cNvPr id="0" name=""/>
        <dsp:cNvSpPr/>
      </dsp:nvSpPr>
      <dsp:spPr>
        <a:xfrm rot="5400000">
          <a:off x="506421" y="551790"/>
          <a:ext cx="952137" cy="1584336"/>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9141C3-6526-4428-B4CC-DC2E97E3224E}">
      <dsp:nvSpPr>
        <dsp:cNvPr id="0" name=""/>
        <dsp:cNvSpPr/>
      </dsp:nvSpPr>
      <dsp:spPr>
        <a:xfrm>
          <a:off x="347486" y="1025166"/>
          <a:ext cx="1430347" cy="1253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zh-HK" altLang="en-US" sz="3300" kern="1200" dirty="0">
              <a:latin typeface="標楷體" panose="03000509000000000000" pitchFamily="65" charset="-120"/>
              <a:ea typeface="標楷體" panose="03000509000000000000" pitchFamily="65" charset="-120"/>
            </a:rPr>
            <a:t>原訟法庭</a:t>
          </a:r>
        </a:p>
      </dsp:txBody>
      <dsp:txXfrm>
        <a:off x="347486" y="1025166"/>
        <a:ext cx="1430347" cy="1253783"/>
      </dsp:txXfrm>
    </dsp:sp>
    <dsp:sp modelId="{2C642060-26E2-4495-BA05-21F24D2D4D6C}">
      <dsp:nvSpPr>
        <dsp:cNvPr id="0" name=""/>
        <dsp:cNvSpPr/>
      </dsp:nvSpPr>
      <dsp:spPr>
        <a:xfrm>
          <a:off x="1507956" y="435150"/>
          <a:ext cx="269876" cy="269876"/>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BEB39B-AEFB-4466-A531-F36DBD502093}">
      <dsp:nvSpPr>
        <dsp:cNvPr id="0" name=""/>
        <dsp:cNvSpPr/>
      </dsp:nvSpPr>
      <dsp:spPr>
        <a:xfrm rot="5400000">
          <a:off x="2257446" y="118498"/>
          <a:ext cx="952137" cy="1584336"/>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7F7DB0-EC83-496B-87A9-328EF071D07E}">
      <dsp:nvSpPr>
        <dsp:cNvPr id="0" name=""/>
        <dsp:cNvSpPr/>
      </dsp:nvSpPr>
      <dsp:spPr>
        <a:xfrm>
          <a:off x="2098511" y="591873"/>
          <a:ext cx="1430347" cy="1253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zh-HK" altLang="en-US" sz="3300" kern="1200" dirty="0">
              <a:latin typeface="標楷體" panose="03000509000000000000" pitchFamily="65" charset="-120"/>
              <a:ea typeface="標楷體" panose="03000509000000000000" pitchFamily="65" charset="-120"/>
            </a:rPr>
            <a:t>上訴法庭</a:t>
          </a:r>
        </a:p>
      </dsp:txBody>
      <dsp:txXfrm>
        <a:off x="2098511" y="591873"/>
        <a:ext cx="1430347" cy="1253783"/>
      </dsp:txXfrm>
    </dsp:sp>
    <dsp:sp modelId="{C0A8A4B6-5919-4A36-B07B-6AF9B4240BD3}">
      <dsp:nvSpPr>
        <dsp:cNvPr id="0" name=""/>
        <dsp:cNvSpPr/>
      </dsp:nvSpPr>
      <dsp:spPr>
        <a:xfrm>
          <a:off x="3258981" y="1857"/>
          <a:ext cx="269876" cy="269876"/>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4AFAAC-71EC-449F-BDED-80D7D4ACA8EF}">
      <dsp:nvSpPr>
        <dsp:cNvPr id="0" name=""/>
        <dsp:cNvSpPr/>
      </dsp:nvSpPr>
      <dsp:spPr>
        <a:xfrm rot="5400000">
          <a:off x="4008471" y="-314794"/>
          <a:ext cx="952137" cy="1584336"/>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C92B8E-2C69-45AF-89CC-4C145D43BB19}">
      <dsp:nvSpPr>
        <dsp:cNvPr id="0" name=""/>
        <dsp:cNvSpPr/>
      </dsp:nvSpPr>
      <dsp:spPr>
        <a:xfrm>
          <a:off x="3849535" y="158580"/>
          <a:ext cx="1430347" cy="1253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zh-TW" altLang="en-US" sz="3300" kern="1200" dirty="0">
              <a:latin typeface="標楷體" panose="03000509000000000000" pitchFamily="65" charset="-120"/>
              <a:ea typeface="標楷體" panose="03000509000000000000" pitchFamily="65" charset="-120"/>
            </a:rPr>
            <a:t>終審法院</a:t>
          </a:r>
          <a:endParaRPr lang="zh-HK" altLang="en-US" sz="3300" kern="1200" dirty="0">
            <a:latin typeface="標楷體" panose="03000509000000000000" pitchFamily="65" charset="-120"/>
            <a:ea typeface="標楷體" panose="03000509000000000000" pitchFamily="65" charset="-120"/>
          </a:endParaRPr>
        </a:p>
      </dsp:txBody>
      <dsp:txXfrm>
        <a:off x="3849535" y="158580"/>
        <a:ext cx="1430347" cy="125378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rSet qsTypeId="urn:microsoft.com/office/officeart/2005/8/quickstyle/simple5"/>
        </dgm:pt>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2">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rSet qsTypeId="urn:microsoft.com/office/officeart/2005/8/quickstyle/simple5"/>
        </dgm:pt>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2">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wrap="square" lIns="91440" tIns="45720" rIns="91440" bIns="45720" numCol="1" anchor="t" anchorCtr="0" compatLnSpc="1"/>
          <a:lstStyle>
            <a:lvl1pPr>
              <a:defRPr sz="1200"/>
            </a:lvl1pPr>
          </a:lstStyle>
          <a:p>
            <a:pPr>
              <a:defRPr/>
            </a:pPr>
            <a:endParaRPr lang="zh-TW" altLang="zh-HK"/>
          </a:p>
        </p:txBody>
      </p:sp>
      <p:sp>
        <p:nvSpPr>
          <p:cNvPr id="3" name="Date Placeholder 2"/>
          <p:cNvSpPr>
            <a:spLocks noGrp="1"/>
          </p:cNvSpPr>
          <p:nvPr>
            <p:ph type="dt" idx="1"/>
          </p:nvPr>
        </p:nvSpPr>
        <p:spPr>
          <a:xfrm>
            <a:off x="3850443" y="0"/>
            <a:ext cx="2945659" cy="496411"/>
          </a:xfrm>
          <a:prstGeom prst="rect">
            <a:avLst/>
          </a:prstGeom>
        </p:spPr>
        <p:txBody>
          <a:bodyPr vert="horz" wrap="square" lIns="91440" tIns="45720" rIns="91440" bIns="45720" numCol="1" anchor="t" anchorCtr="0" compatLnSpc="1"/>
          <a:lstStyle>
            <a:lvl1pPr algn="r">
              <a:defRPr sz="1200"/>
            </a:lvl1pPr>
          </a:lstStyle>
          <a:p>
            <a:pPr>
              <a:defRPr/>
            </a:pPr>
            <a:fld id="{BCE001B8-466C-4951-A411-53D08C9DF079}" type="datetime1">
              <a:rPr lang="en-US" altLang="zh-TW"/>
              <a:t>5/23/2022</a:t>
            </a:fld>
            <a:endParaRPr lang="en-US" altLang="zh-TW"/>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wrap="square" lIns="91440" tIns="45720" rIns="91440" bIns="45720" numCol="1" anchor="ctr" anchorCtr="0" compatLnSpc="1"/>
          <a:lstStyle/>
          <a:p>
            <a:pPr lvl="0"/>
            <a:endParaRPr lang="zh-TW" noProof="0"/>
          </a:p>
        </p:txBody>
      </p:sp>
      <p:sp>
        <p:nvSpPr>
          <p:cNvPr id="5" name="Notes Placeholder 4"/>
          <p:cNvSpPr>
            <a:spLocks noGrp="1"/>
          </p:cNvSpPr>
          <p:nvPr>
            <p:ph type="body" sz="quarter" idx="3"/>
          </p:nvPr>
        </p:nvSpPr>
        <p:spPr>
          <a:xfrm>
            <a:off x="679768" y="4715907"/>
            <a:ext cx="5438140" cy="4467701"/>
          </a:xfrm>
          <a:prstGeom prst="rect">
            <a:avLst/>
          </a:prstGeom>
        </p:spPr>
        <p:txBody>
          <a:bodyPr vert="horz" wrap="square" lIns="91440" tIns="45720" rIns="91440" bIns="45720" numCol="1" anchor="t" anchorCtr="0" compatLnSpc="1">
            <a:normAutofit/>
          </a:bodyPr>
          <a:lstStyle/>
          <a:p>
            <a:pPr lvl="0"/>
            <a:r>
              <a:rPr lang="en-US" altLang="zh-TW" noProof="0"/>
              <a:t>Click to 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wrap="square" lIns="91440" tIns="45720" rIns="91440" bIns="45720" numCol="1" anchor="b" anchorCtr="0" compatLnSpc="1"/>
          <a:lstStyle>
            <a:lvl1pPr>
              <a:defRPr sz="1200"/>
            </a:lvl1pPr>
          </a:lstStyle>
          <a:p>
            <a:pPr>
              <a:defRPr/>
            </a:pPr>
            <a:endParaRPr lang="zh-TW" altLang="zh-HK"/>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wrap="square" lIns="91440" tIns="45720" rIns="91440" bIns="45720" numCol="1" anchor="b" anchorCtr="0" compatLnSpc="1"/>
          <a:lstStyle>
            <a:lvl1pPr algn="r">
              <a:defRPr sz="1200"/>
            </a:lvl1pPr>
          </a:lstStyle>
          <a:p>
            <a:pPr>
              <a:defRPr/>
            </a:pPr>
            <a:fld id="{35C1A5AE-6733-42DA-AD0F-F3D5B70CEBBF}" type="slidenum">
              <a:rPr lang="en-US" altLang="zh-TW"/>
              <a:t>‹#›</a:t>
            </a:fld>
            <a:endParaRPr lang="en-US" altLang="zh-TW"/>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Geneva" pitchFamily="-108" charset="-128"/>
        <a:cs typeface="Geneva"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Geneva" pitchFamily="-108" charset="-128"/>
        <a:cs typeface="Geneva" pitchFamily="-105"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pitchFamily="-105" charset="-128"/>
        <a:cs typeface="ヒラギノ角ゴ Pro W3" pitchFamily="-105" charset="-128"/>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pitchFamily="-10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pitchFamily="-105" charset="-128"/>
        <a:cs typeface="Geneva" pitchFamily="-108"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576C061-C6AC-4ADE-AB83-5530E775CFBD}" type="datetime1">
              <a:rPr lang="en-US" altLang="zh-TW"/>
              <a:t>5/23/2022</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zh-TW" altLang="zh-HK"/>
          </a:p>
        </p:txBody>
      </p:sp>
      <p:sp>
        <p:nvSpPr>
          <p:cNvPr id="6" name="Slide Number Placeholder 5"/>
          <p:cNvSpPr>
            <a:spLocks noGrp="1"/>
          </p:cNvSpPr>
          <p:nvPr>
            <p:ph type="sldNum" sz="quarter" idx="12"/>
          </p:nvPr>
        </p:nvSpPr>
        <p:spPr/>
        <p:txBody>
          <a:bodyPr/>
          <a:lstStyle>
            <a:lvl1pPr>
              <a:defRPr/>
            </a:lvl1pPr>
          </a:lstStyle>
          <a:p>
            <a:pPr>
              <a:defRPr/>
            </a:pPr>
            <a:fld id="{1900D2DE-952A-4AF2-83B0-73A298AEDB48}" type="slidenum">
              <a:rPr lang="en-US" altLang="zh-TW"/>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F15E00D-AD36-4CEE-A576-9B73AD12C701}" type="datetime1">
              <a:rPr lang="en-US" altLang="zh-TW"/>
              <a:t>5/23/2022</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zh-TW" altLang="zh-HK"/>
          </a:p>
        </p:txBody>
      </p:sp>
      <p:sp>
        <p:nvSpPr>
          <p:cNvPr id="6" name="Slide Number Placeholder 5"/>
          <p:cNvSpPr>
            <a:spLocks noGrp="1"/>
          </p:cNvSpPr>
          <p:nvPr>
            <p:ph type="sldNum" sz="quarter" idx="12"/>
          </p:nvPr>
        </p:nvSpPr>
        <p:spPr/>
        <p:txBody>
          <a:bodyPr/>
          <a:lstStyle>
            <a:lvl1pPr>
              <a:defRPr/>
            </a:lvl1pPr>
          </a:lstStyle>
          <a:p>
            <a:pPr>
              <a:defRPr/>
            </a:pPr>
            <a:fld id="{83005686-B64A-4458-AD13-1E271FB5400E}" type="slidenum">
              <a:rPr lang="en-US" altLang="zh-TW"/>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4602025-C57D-46D1-8153-53871D641DF3}" type="datetime1">
              <a:rPr lang="en-US" altLang="zh-TW"/>
              <a:t>5/23/2022</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zh-TW" altLang="zh-HK"/>
          </a:p>
        </p:txBody>
      </p:sp>
      <p:sp>
        <p:nvSpPr>
          <p:cNvPr id="6" name="Slide Number Placeholder 5"/>
          <p:cNvSpPr>
            <a:spLocks noGrp="1"/>
          </p:cNvSpPr>
          <p:nvPr>
            <p:ph type="sldNum" sz="quarter" idx="12"/>
          </p:nvPr>
        </p:nvSpPr>
        <p:spPr/>
        <p:txBody>
          <a:bodyPr/>
          <a:lstStyle>
            <a:lvl1pPr>
              <a:defRPr/>
            </a:lvl1pPr>
          </a:lstStyle>
          <a:p>
            <a:pPr>
              <a:defRPr/>
            </a:pPr>
            <a:fld id="{FB347091-36B3-4491-A8DF-99D641EBA9C2}" type="slidenum">
              <a:rPr lang="en-US" altLang="zh-TW"/>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526A20C-239C-44CB-B4C3-A90FA9D87E92}" type="datetime1">
              <a:rPr lang="en-US" altLang="zh-TW"/>
              <a:t>5/23/2022</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zh-TW" altLang="zh-HK"/>
          </a:p>
        </p:txBody>
      </p:sp>
      <p:sp>
        <p:nvSpPr>
          <p:cNvPr id="6" name="Slide Number Placeholder 5"/>
          <p:cNvSpPr>
            <a:spLocks noGrp="1"/>
          </p:cNvSpPr>
          <p:nvPr>
            <p:ph type="sldNum" sz="quarter" idx="12"/>
          </p:nvPr>
        </p:nvSpPr>
        <p:spPr/>
        <p:txBody>
          <a:bodyPr/>
          <a:lstStyle>
            <a:lvl1pPr>
              <a:defRPr/>
            </a:lvl1pPr>
          </a:lstStyle>
          <a:p>
            <a:pPr>
              <a:defRPr/>
            </a:pPr>
            <a:fld id="{EDC117DF-6B70-4ED6-BE47-6FEA12C07279}" type="slidenum">
              <a:rPr lang="en-US" altLang="zh-TW"/>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D1F000C-8706-4A4C-89D2-4DB495120430}" type="datetime1">
              <a:rPr lang="en-US" altLang="zh-TW"/>
              <a:t>5/23/2022</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zh-TW" altLang="zh-HK"/>
          </a:p>
        </p:txBody>
      </p:sp>
      <p:sp>
        <p:nvSpPr>
          <p:cNvPr id="6" name="Slide Number Placeholder 5"/>
          <p:cNvSpPr>
            <a:spLocks noGrp="1"/>
          </p:cNvSpPr>
          <p:nvPr>
            <p:ph type="sldNum" sz="quarter" idx="12"/>
          </p:nvPr>
        </p:nvSpPr>
        <p:spPr/>
        <p:txBody>
          <a:bodyPr/>
          <a:lstStyle>
            <a:lvl1pPr>
              <a:defRPr/>
            </a:lvl1pPr>
          </a:lstStyle>
          <a:p>
            <a:pPr>
              <a:defRPr/>
            </a:pPr>
            <a:fld id="{E4456804-D305-43CD-AD80-16940FE952E2}" type="slidenum">
              <a:rPr lang="en-US" altLang="zh-TW"/>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431CEF2-0FE2-4E95-9286-D79DD9DA946B}" type="datetime1">
              <a:rPr lang="en-US" altLang="zh-TW"/>
              <a:t>5/23/2022</a:t>
            </a:fld>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zh-TW" altLang="zh-HK"/>
          </a:p>
        </p:txBody>
      </p:sp>
      <p:sp>
        <p:nvSpPr>
          <p:cNvPr id="7" name="Slide Number Placeholder 5"/>
          <p:cNvSpPr>
            <a:spLocks noGrp="1"/>
          </p:cNvSpPr>
          <p:nvPr>
            <p:ph type="sldNum" sz="quarter" idx="12"/>
          </p:nvPr>
        </p:nvSpPr>
        <p:spPr/>
        <p:txBody>
          <a:bodyPr/>
          <a:lstStyle>
            <a:lvl1pPr>
              <a:defRPr/>
            </a:lvl1pPr>
          </a:lstStyle>
          <a:p>
            <a:pPr>
              <a:defRPr/>
            </a:pPr>
            <a:fld id="{8A08451D-15E3-42DA-9237-5D22B37AAC69}" type="slidenum">
              <a:rPr lang="en-US" altLang="zh-TW"/>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246C64A-E0DF-44B0-A17C-2795A85C343E}" type="datetime1">
              <a:rPr lang="en-US" altLang="zh-TW"/>
              <a:t>5/23/2022</a:t>
            </a:fld>
            <a:endParaRPr lang="en-US" altLang="zh-TW"/>
          </a:p>
        </p:txBody>
      </p:sp>
      <p:sp>
        <p:nvSpPr>
          <p:cNvPr id="8" name="Footer Placeholder 4"/>
          <p:cNvSpPr>
            <a:spLocks noGrp="1"/>
          </p:cNvSpPr>
          <p:nvPr>
            <p:ph type="ftr" sz="quarter" idx="11"/>
          </p:nvPr>
        </p:nvSpPr>
        <p:spPr/>
        <p:txBody>
          <a:bodyPr/>
          <a:lstStyle>
            <a:lvl1pPr>
              <a:defRPr/>
            </a:lvl1pPr>
          </a:lstStyle>
          <a:p>
            <a:pPr>
              <a:defRPr/>
            </a:pPr>
            <a:endParaRPr lang="zh-TW" altLang="zh-HK"/>
          </a:p>
        </p:txBody>
      </p:sp>
      <p:sp>
        <p:nvSpPr>
          <p:cNvPr id="9" name="Slide Number Placeholder 5"/>
          <p:cNvSpPr>
            <a:spLocks noGrp="1"/>
          </p:cNvSpPr>
          <p:nvPr>
            <p:ph type="sldNum" sz="quarter" idx="12"/>
          </p:nvPr>
        </p:nvSpPr>
        <p:spPr/>
        <p:txBody>
          <a:bodyPr/>
          <a:lstStyle>
            <a:lvl1pPr>
              <a:defRPr/>
            </a:lvl1pPr>
          </a:lstStyle>
          <a:p>
            <a:pPr>
              <a:defRPr/>
            </a:pPr>
            <a:fld id="{869134D7-B44F-49F9-8C8E-162BE0CB17BD}" type="slidenum">
              <a:rPr lang="en-US" altLang="zh-TW"/>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D255770-D7F3-43BD-8309-65B21BDE994C}" type="datetime1">
              <a:rPr lang="en-US" altLang="zh-TW"/>
              <a:t>5/23/2022</a:t>
            </a:fld>
            <a:endParaRPr lang="en-US" altLang="zh-TW"/>
          </a:p>
        </p:txBody>
      </p:sp>
      <p:sp>
        <p:nvSpPr>
          <p:cNvPr id="4" name="Footer Placeholder 4"/>
          <p:cNvSpPr>
            <a:spLocks noGrp="1"/>
          </p:cNvSpPr>
          <p:nvPr>
            <p:ph type="ftr" sz="quarter" idx="11"/>
          </p:nvPr>
        </p:nvSpPr>
        <p:spPr/>
        <p:txBody>
          <a:bodyPr/>
          <a:lstStyle>
            <a:lvl1pPr>
              <a:defRPr/>
            </a:lvl1pPr>
          </a:lstStyle>
          <a:p>
            <a:pPr>
              <a:defRPr/>
            </a:pPr>
            <a:endParaRPr lang="zh-TW" altLang="zh-HK"/>
          </a:p>
        </p:txBody>
      </p:sp>
      <p:sp>
        <p:nvSpPr>
          <p:cNvPr id="5" name="Slide Number Placeholder 5"/>
          <p:cNvSpPr>
            <a:spLocks noGrp="1"/>
          </p:cNvSpPr>
          <p:nvPr>
            <p:ph type="sldNum" sz="quarter" idx="12"/>
          </p:nvPr>
        </p:nvSpPr>
        <p:spPr/>
        <p:txBody>
          <a:bodyPr/>
          <a:lstStyle>
            <a:lvl1pPr>
              <a:defRPr/>
            </a:lvl1pPr>
          </a:lstStyle>
          <a:p>
            <a:pPr>
              <a:defRPr/>
            </a:pPr>
            <a:fld id="{D084A5B1-2A47-47C1-ACDE-E647041ADD89}" type="slidenum">
              <a:rPr lang="en-US" altLang="zh-TW"/>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FAB4B16-1507-4E84-B05F-33884797FE53}" type="datetime1">
              <a:rPr lang="en-US" altLang="zh-TW"/>
              <a:t>5/23/2022</a:t>
            </a:fld>
            <a:endParaRPr lang="en-US" altLang="zh-TW"/>
          </a:p>
        </p:txBody>
      </p:sp>
      <p:sp>
        <p:nvSpPr>
          <p:cNvPr id="3" name="Footer Placeholder 4"/>
          <p:cNvSpPr>
            <a:spLocks noGrp="1"/>
          </p:cNvSpPr>
          <p:nvPr>
            <p:ph type="ftr" sz="quarter" idx="11"/>
          </p:nvPr>
        </p:nvSpPr>
        <p:spPr/>
        <p:txBody>
          <a:bodyPr/>
          <a:lstStyle>
            <a:lvl1pPr>
              <a:defRPr/>
            </a:lvl1pPr>
          </a:lstStyle>
          <a:p>
            <a:pPr>
              <a:defRPr/>
            </a:pPr>
            <a:endParaRPr lang="zh-TW" altLang="zh-HK"/>
          </a:p>
        </p:txBody>
      </p:sp>
      <p:sp>
        <p:nvSpPr>
          <p:cNvPr id="4" name="Slide Number Placeholder 5"/>
          <p:cNvSpPr>
            <a:spLocks noGrp="1"/>
          </p:cNvSpPr>
          <p:nvPr>
            <p:ph type="sldNum" sz="quarter" idx="12"/>
          </p:nvPr>
        </p:nvSpPr>
        <p:spPr/>
        <p:txBody>
          <a:bodyPr/>
          <a:lstStyle>
            <a:lvl1pPr>
              <a:defRPr/>
            </a:lvl1pPr>
          </a:lstStyle>
          <a:p>
            <a:pPr>
              <a:defRPr/>
            </a:pPr>
            <a:fld id="{AE8CAD29-A25C-46D4-A53C-326E5E7749DB}" type="slidenum">
              <a:rPr lang="en-US" altLang="zh-TW"/>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9F1B0FC-F164-404A-AE0E-098F96CFDA33}" type="datetime1">
              <a:rPr lang="en-US" altLang="zh-TW"/>
              <a:t>5/23/2022</a:t>
            </a:fld>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zh-TW" altLang="zh-HK"/>
          </a:p>
        </p:txBody>
      </p:sp>
      <p:sp>
        <p:nvSpPr>
          <p:cNvPr id="7" name="Slide Number Placeholder 5"/>
          <p:cNvSpPr>
            <a:spLocks noGrp="1"/>
          </p:cNvSpPr>
          <p:nvPr>
            <p:ph type="sldNum" sz="quarter" idx="12"/>
          </p:nvPr>
        </p:nvSpPr>
        <p:spPr/>
        <p:txBody>
          <a:bodyPr/>
          <a:lstStyle>
            <a:lvl1pPr>
              <a:defRPr/>
            </a:lvl1pPr>
          </a:lstStyle>
          <a:p>
            <a:pPr>
              <a:defRPr/>
            </a:pPr>
            <a:fld id="{82A8813D-14E6-419A-84D9-2F79E1C9A4CA}" type="slidenum">
              <a:rPr lang="en-US" altLang="zh-TW"/>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A04512F-F6A7-4A56-A0ED-324442CEBD13}" type="datetime1">
              <a:rPr lang="en-US" altLang="zh-TW"/>
              <a:t>5/23/2022</a:t>
            </a:fld>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zh-TW" altLang="zh-HK"/>
          </a:p>
        </p:txBody>
      </p:sp>
      <p:sp>
        <p:nvSpPr>
          <p:cNvPr id="7" name="Slide Number Placeholder 5"/>
          <p:cNvSpPr>
            <a:spLocks noGrp="1"/>
          </p:cNvSpPr>
          <p:nvPr>
            <p:ph type="sldNum" sz="quarter" idx="12"/>
          </p:nvPr>
        </p:nvSpPr>
        <p:spPr/>
        <p:txBody>
          <a:bodyPr/>
          <a:lstStyle>
            <a:lvl1pPr>
              <a:defRPr/>
            </a:lvl1pPr>
          </a:lstStyle>
          <a:p>
            <a:pPr>
              <a:defRPr/>
            </a:pPr>
            <a:fld id="{7686C0D6-E4A6-46A4-B2FB-0EB9D671172C}" type="slidenum">
              <a:rPr lang="en-US" altLang="zh-TW"/>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zh-TW"/>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lstStyle>
            <a:lvl1pPr>
              <a:defRPr sz="1200">
                <a:solidFill>
                  <a:srgbClr val="898989"/>
                </a:solidFill>
                <a:latin typeface="Calibri" panose="020F0502020204030204" pitchFamily="34" charset="0"/>
              </a:defRPr>
            </a:lvl1pPr>
          </a:lstStyle>
          <a:p>
            <a:pPr>
              <a:defRPr/>
            </a:pPr>
            <a:fld id="{17A4A0DB-DB5F-4759-8BF1-5859B863C591}" type="datetime1">
              <a:rPr lang="en-US" altLang="zh-TW"/>
              <a:t>5/23/2022</a:t>
            </a:fld>
            <a:endParaRPr lang="en-US" altLang="zh-TW"/>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lstStyle>
            <a:lvl1pPr algn="ctr">
              <a:defRPr sz="1200">
                <a:solidFill>
                  <a:srgbClr val="898989"/>
                </a:solidFill>
                <a:latin typeface="Calibri" panose="020F0502020204030204" pitchFamily="34" charset="0"/>
              </a:defRPr>
            </a:lvl1pPr>
          </a:lstStyle>
          <a:p>
            <a:pPr>
              <a:defRPr/>
            </a:pPr>
            <a:endParaRPr lang="zh-TW" altLang="zh-H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a:defRPr/>
            </a:pPr>
            <a:fld id="{3816E35A-F7DF-472F-A272-53D0418863D3}" type="slidenum">
              <a:rPr lang="en-US" altLang="zh-TW"/>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panose="020B0600070205080204" pitchFamily="34"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panose="020B0600070205080204"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Geneva" pitchFamily="-108"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Geneva" pitchFamily="-105"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105" charset="-128"/>
          <a:cs typeface="ヒラギノ角ゴ Pro W3" pitchFamily="-105" charset="-128"/>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2.GIF"/><Relationship Id="rId2" Type="http://schemas.openxmlformats.org/officeDocument/2006/relationships/image" Target="../media/image5.emf"/><Relationship Id="rId1" Type="http://schemas.openxmlformats.org/officeDocument/2006/relationships/slideLayout" Target="../slideLayouts/slideLayout1.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19.GIF"/></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1.xml"/><Relationship Id="rId4" Type="http://schemas.openxmlformats.org/officeDocument/2006/relationships/image" Target="../media/image23.wmf"/></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1.xml"/><Relationship Id="rId4" Type="http://schemas.openxmlformats.org/officeDocument/2006/relationships/image" Target="../media/image23.wmf"/></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9.GIF"/><Relationship Id="rId4" Type="http://schemas.openxmlformats.org/officeDocument/2006/relationships/image" Target="../media/image23.wmf"/></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1.xml"/><Relationship Id="rId6" Type="http://schemas.openxmlformats.org/officeDocument/2006/relationships/image" Target="../media/image22.GIF"/><Relationship Id="rId5" Type="http://schemas.openxmlformats.org/officeDocument/2006/relationships/image" Target="../media/image20.GIF"/><Relationship Id="rId4" Type="http://schemas.openxmlformats.org/officeDocument/2006/relationships/image" Target="../media/image23.wmf"/></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1.xml"/><Relationship Id="rId6" Type="http://schemas.openxmlformats.org/officeDocument/2006/relationships/image" Target="../media/image19.GIF"/><Relationship Id="rId5" Type="http://schemas.openxmlformats.org/officeDocument/2006/relationships/image" Target="../media/image22.GIF"/><Relationship Id="rId4" Type="http://schemas.openxmlformats.org/officeDocument/2006/relationships/image" Target="../media/image23.wmf"/></Relationships>
</file>

<file path=ppt/slides/_rels/slide31.xml.rels><?xml version="1.0" encoding="UTF-8" standalone="yes"?>
<Relationships xmlns="http://schemas.openxmlformats.org/package/2006/relationships"><Relationship Id="rId3" Type="http://schemas.openxmlformats.org/officeDocument/2006/relationships/hyperlink" Target="https://www.weforum.org/" TargetMode="External"/><Relationship Id="rId2" Type="http://schemas.openxmlformats.org/officeDocument/2006/relationships/image" Target="../media/image5.emf"/><Relationship Id="rId1" Type="http://schemas.openxmlformats.org/officeDocument/2006/relationships/slideLayout" Target="../slideLayouts/slideLayout1.xml"/><Relationship Id="rId4" Type="http://schemas.openxmlformats.org/officeDocument/2006/relationships/hyperlink" Target="http://info.worldbank.org/governance/wgi/"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s://worldjusticeproject.org/our-work/research-and-data/wjp-rule-law-index-2021"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basiclawresources.info/"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emf"/><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emf"/><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15A7B85-43A9-B053-7A29-75FA9C112A46}"/>
              </a:ext>
            </a:extLst>
          </p:cNvPr>
          <p:cNvSpPr>
            <a:spLocks noGrp="1"/>
          </p:cNvSpPr>
          <p:nvPr>
            <p:ph type="ctrTitle"/>
          </p:nvPr>
        </p:nvSpPr>
        <p:spPr>
          <a:xfrm>
            <a:off x="1142999" y="913954"/>
            <a:ext cx="6858000" cy="1483360"/>
          </a:xfrm>
        </p:spPr>
        <p:txBody>
          <a:bodyPr/>
          <a:lstStyle/>
          <a:p>
            <a:pPr algn="ctr" fontAlgn="auto">
              <a:spcAft>
                <a:spcPts val="0"/>
              </a:spcAft>
              <a:buNone/>
            </a:pPr>
            <a:r>
              <a:rPr kumimoji="0" lang="zh-TW" altLang="en-US" sz="2800" b="0" i="0" u="none" strike="noStrike" kern="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rPr>
              <a:t>初中 單元</a:t>
            </a:r>
            <a:r>
              <a:rPr lang="zh-TW" altLang="en-US" sz="2800" dirty="0">
                <a:latin typeface="標楷體" panose="03000509000000000000" pitchFamily="65" charset="-120"/>
                <a:ea typeface="標楷體" panose="03000509000000000000" pitchFamily="65" charset="-120"/>
                <a:cs typeface="+mj-cs"/>
              </a:rPr>
              <a:t>四（上）</a:t>
            </a:r>
            <a:r>
              <a:rPr kumimoji="0" lang="zh-TW" altLang="en-US" sz="2800" b="0" i="0" u="none" strike="noStrike" kern="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rPr>
              <a:t>：</a:t>
            </a:r>
            <a:br>
              <a:rPr kumimoji="0" lang="en-US" altLang="zh-TW" sz="2800" b="0" i="0" u="none" strike="noStrike" kern="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rPr>
            </a:br>
            <a:r>
              <a:rPr lang="zh-TW" altLang="en-US" sz="2800" dirty="0">
                <a:latin typeface="標楷體" panose="03000509000000000000" pitchFamily="65" charset="-120"/>
                <a:ea typeface="標楷體" panose="03000509000000000000" pitchFamily="65" charset="-120"/>
                <a:cs typeface="+mj-cs"/>
              </a:rPr>
              <a:t>政治制度（一）</a:t>
            </a:r>
            <a:br>
              <a:rPr lang="en-US" altLang="zh-TW" sz="2800" dirty="0">
                <a:latin typeface="標楷體" panose="03000509000000000000" pitchFamily="65" charset="-120"/>
                <a:ea typeface="標楷體" panose="03000509000000000000" pitchFamily="65" charset="-120"/>
                <a:cs typeface="+mj-cs"/>
              </a:rPr>
            </a:br>
            <a:r>
              <a:rPr lang="zh-TW" altLang="en-US" sz="2800" dirty="0">
                <a:latin typeface="標楷體" panose="03000509000000000000" pitchFamily="65" charset="-120"/>
                <a:ea typeface="標楷體" panose="03000509000000000000" pitchFamily="65" charset="-120"/>
                <a:cs typeface="+mj-cs"/>
              </a:rPr>
              <a:t>行政及司法</a:t>
            </a:r>
            <a:endParaRPr lang="en-US" altLang="zh-TW" sz="2800" dirty="0">
              <a:latin typeface="標楷體" panose="03000509000000000000" pitchFamily="65" charset="-120"/>
              <a:ea typeface="標楷體" panose="03000509000000000000" pitchFamily="65" charset="-120"/>
              <a:cs typeface="+mj-cs"/>
            </a:endParaRPr>
          </a:p>
        </p:txBody>
      </p:sp>
      <p:graphicFrame>
        <p:nvGraphicFramePr>
          <p:cNvPr id="4" name="表格 4">
            <a:extLst>
              <a:ext uri="{FF2B5EF4-FFF2-40B4-BE49-F238E27FC236}">
                <a16:creationId xmlns:a16="http://schemas.microsoft.com/office/drawing/2014/main" id="{585323D2-4996-590C-7E4F-966F35FBE54D}"/>
              </a:ext>
            </a:extLst>
          </p:cNvPr>
          <p:cNvGraphicFramePr>
            <a:graphicFrameLocks noGrp="1"/>
          </p:cNvGraphicFramePr>
          <p:nvPr>
            <p:extLst>
              <p:ext uri="{D42A27DB-BD31-4B8C-83A1-F6EECF244321}">
                <p14:modId xmlns:p14="http://schemas.microsoft.com/office/powerpoint/2010/main" val="3254838750"/>
              </p:ext>
            </p:extLst>
          </p:nvPr>
        </p:nvGraphicFramePr>
        <p:xfrm>
          <a:off x="823878" y="2662309"/>
          <a:ext cx="7496241" cy="1483360"/>
        </p:xfrm>
        <a:graphic>
          <a:graphicData uri="http://schemas.openxmlformats.org/drawingml/2006/table">
            <a:tbl>
              <a:tblPr firstRow="1" bandRow="1"/>
              <a:tblGrid>
                <a:gridCol w="2499305">
                  <a:extLst>
                    <a:ext uri="{9D8B030D-6E8A-4147-A177-3AD203B41FA5}">
                      <a16:colId xmlns:a16="http://schemas.microsoft.com/office/drawing/2014/main" val="565495559"/>
                    </a:ext>
                  </a:extLst>
                </a:gridCol>
                <a:gridCol w="4996936">
                  <a:extLst>
                    <a:ext uri="{9D8B030D-6E8A-4147-A177-3AD203B41FA5}">
                      <a16:colId xmlns:a16="http://schemas.microsoft.com/office/drawing/2014/main" val="3465278666"/>
                    </a:ext>
                  </a:extLst>
                </a:gridCol>
              </a:tblGrid>
              <a:tr h="37084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zh-TW" altLang="en-US" dirty="0">
                          <a:solidFill>
                            <a:schemeClr val="tx1"/>
                          </a:solidFill>
                        </a:rPr>
                        <a:t>對應</a:t>
                      </a:r>
                      <a:r>
                        <a:rPr lang="en-US" altLang="zh-TW" dirty="0">
                          <a:solidFill>
                            <a:schemeClr val="tx1"/>
                          </a:solidFill>
                        </a:rPr>
                        <a:t>《</a:t>
                      </a:r>
                      <a:r>
                        <a:rPr lang="zh-TW" altLang="en-US" dirty="0">
                          <a:solidFill>
                            <a:schemeClr val="tx1"/>
                          </a:solidFill>
                        </a:rPr>
                        <a:t>基本法</a:t>
                      </a:r>
                      <a:r>
                        <a:rPr lang="en-US" altLang="zh-TW" dirty="0">
                          <a:solidFill>
                            <a:schemeClr val="tx1"/>
                          </a:solidFill>
                        </a:rPr>
                        <a:t>》</a:t>
                      </a:r>
                      <a:r>
                        <a:rPr lang="zh-TW" altLang="en-US" dirty="0">
                          <a:solidFill>
                            <a:schemeClr val="tx1"/>
                          </a:solidFill>
                        </a:rPr>
                        <a:t>章節：</a:t>
                      </a:r>
                      <a:endParaRPr lang="zh-HK" altLang="en-US" dirty="0">
                        <a:solidFill>
                          <a:schemeClr val="tx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alpha val="91000"/>
                      </a:sys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zh-TW" altLang="en-US" sz="1800" b="0" i="0" u="none" strike="noStrike" kern="1200" baseline="0" dirty="0">
                          <a:solidFill>
                            <a:schemeClr val="tx1"/>
                          </a:solidFill>
                          <a:latin typeface="Calibri"/>
                          <a:ea typeface="+mn-ea"/>
                          <a:cs typeface="+mn-cs"/>
                        </a:rPr>
                        <a:t>第四章      政治體制</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alpha val="89000"/>
                      </a:sysClr>
                    </a:solidFill>
                  </a:tcPr>
                </a:tc>
                <a:extLst>
                  <a:ext uri="{0D108BD9-81ED-4DB2-BD59-A6C34878D82A}">
                    <a16:rowId xmlns:a16="http://schemas.microsoft.com/office/drawing/2014/main" val="4157802184"/>
                  </a:ext>
                </a:extLst>
              </a:tr>
              <a:tr h="37084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zh-HK" altLang="en-US" dirty="0">
                          <a:solidFill>
                            <a:schemeClr val="tx1"/>
                          </a:solidFill>
                        </a:rPr>
                        <a:t>建議級別</a:t>
                      </a:r>
                      <a:r>
                        <a:rPr lang="zh-TW" altLang="en-US" dirty="0">
                          <a:solidFill>
                            <a:schemeClr val="tx1"/>
                          </a:solidFill>
                        </a:rPr>
                        <a:t>：</a:t>
                      </a:r>
                      <a:endParaRPr lang="zh-HK" altLang="en-US" dirty="0">
                        <a:solidFill>
                          <a:schemeClr val="tx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alpha val="91000"/>
                      </a:sys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zh-TW" altLang="en-US" dirty="0">
                          <a:solidFill>
                            <a:schemeClr val="tx1"/>
                          </a:solidFill>
                        </a:rPr>
                        <a:t>中二</a:t>
                      </a:r>
                      <a:endParaRPr lang="zh-HK" altLang="en-US" dirty="0">
                        <a:solidFill>
                          <a:schemeClr val="tx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alpha val="91000"/>
                      </a:sysClr>
                    </a:solidFill>
                  </a:tcPr>
                </a:tc>
                <a:extLst>
                  <a:ext uri="{0D108BD9-81ED-4DB2-BD59-A6C34878D82A}">
                    <a16:rowId xmlns:a16="http://schemas.microsoft.com/office/drawing/2014/main" val="1459111397"/>
                  </a:ext>
                </a:extLst>
              </a:tr>
              <a:tr h="37084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solidFill>
                            <a:schemeClr val="tx1"/>
                          </a:solidFill>
                        </a:rPr>
                        <a:t>頁數：</a:t>
                      </a:r>
                      <a:endParaRPr lang="zh-HK" altLang="en-US" dirty="0">
                        <a:solidFill>
                          <a:schemeClr val="tx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alpha val="95000"/>
                      </a:sys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altLang="zh-HK" dirty="0">
                          <a:solidFill>
                            <a:schemeClr val="tx1"/>
                          </a:solidFill>
                        </a:rPr>
                        <a:t>34</a:t>
                      </a:r>
                      <a:endParaRPr lang="zh-HK" altLang="en-US" dirty="0">
                        <a:solidFill>
                          <a:schemeClr val="tx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alpha val="94000"/>
                      </a:sysClr>
                    </a:solidFill>
                  </a:tcPr>
                </a:tc>
                <a:extLst>
                  <a:ext uri="{0D108BD9-81ED-4DB2-BD59-A6C34878D82A}">
                    <a16:rowId xmlns:a16="http://schemas.microsoft.com/office/drawing/2014/main" val="2170261135"/>
                  </a:ext>
                </a:extLst>
              </a:tr>
              <a:tr h="37084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zh-TW" altLang="en-US" dirty="0">
                          <a:solidFill>
                            <a:schemeClr val="tx1"/>
                          </a:solidFill>
                        </a:rPr>
                        <a:t>簡介：</a:t>
                      </a:r>
                      <a:endParaRPr lang="zh-HK" altLang="en-US" dirty="0">
                        <a:solidFill>
                          <a:schemeClr val="tx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zh-TW" altLang="en-US" sz="1800" b="0" i="0" u="none" strike="noStrike" kern="1200" baseline="0" dirty="0">
                          <a:solidFill>
                            <a:schemeClr val="tx1"/>
                          </a:solidFill>
                          <a:latin typeface="Calibri"/>
                          <a:ea typeface="+mn-ea"/>
                          <a:cs typeface="+mn-cs"/>
                        </a:rPr>
                        <a:t>介紹香港的司法獨立怎樣受到保障</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73909340"/>
                  </a:ext>
                </a:extLst>
              </a:tr>
            </a:tbl>
          </a:graphicData>
        </a:graphic>
      </p:graphicFrame>
      <p:pic>
        <p:nvPicPr>
          <p:cNvPr id="5" name="圖片 4" descr="一張含有 文字, 名片 的圖片&#10;&#10;自動產生的描述">
            <a:extLst>
              <a:ext uri="{FF2B5EF4-FFF2-40B4-BE49-F238E27FC236}">
                <a16:creationId xmlns:a16="http://schemas.microsoft.com/office/drawing/2014/main" id="{170BE51C-1F0A-F4DA-C756-E72278A3C6B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172" t="29207" r="25898" b="28889"/>
          <a:stretch/>
        </p:blipFill>
        <p:spPr>
          <a:xfrm>
            <a:off x="1907704" y="4497834"/>
            <a:ext cx="1661262" cy="1879600"/>
          </a:xfrm>
          <a:prstGeom prst="rect">
            <a:avLst/>
          </a:prstGeom>
        </p:spPr>
      </p:pic>
      <p:pic>
        <p:nvPicPr>
          <p:cNvPr id="6" name="圖片 5">
            <a:extLst>
              <a:ext uri="{FF2B5EF4-FFF2-40B4-BE49-F238E27FC236}">
                <a16:creationId xmlns:a16="http://schemas.microsoft.com/office/drawing/2014/main" id="{4F98ACB4-0060-0E8A-9F7F-B66E4C6F63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4442" y="4491999"/>
            <a:ext cx="3944149" cy="1885435"/>
          </a:xfrm>
          <a:prstGeom prst="rect">
            <a:avLst/>
          </a:prstGeom>
        </p:spPr>
      </p:pic>
    </p:spTree>
    <p:extLst>
      <p:ext uri="{BB962C8B-B14F-4D97-AF65-F5344CB8AC3E}">
        <p14:creationId xmlns:p14="http://schemas.microsoft.com/office/powerpoint/2010/main" val="102004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descr="圖片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5545" y="393700"/>
            <a:ext cx="6228715" cy="649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4"/>
          <p:cNvSpPr>
            <a:spLocks noChangeArrowheads="1"/>
          </p:cNvSpPr>
          <p:nvPr/>
        </p:nvSpPr>
        <p:spPr bwMode="auto">
          <a:xfrm>
            <a:off x="2400935" y="2487930"/>
            <a:ext cx="3798570"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9pPr>
          </a:lstStyle>
          <a:p>
            <a:pPr algn="ctr" eaLnBrk="1" hangingPunct="1">
              <a:spcBef>
                <a:spcPct val="0"/>
              </a:spcBef>
              <a:buFontTx/>
              <a:buNone/>
            </a:pPr>
            <a:r>
              <a:rPr lang="en-US" altLang="en-US" b="1" dirty="0" err="1">
                <a:latin typeface="Times New Roman" panose="02020603050405020304" pitchFamily="18" charset="0"/>
                <a:ea typeface="標楷體" panose="03000509000000000000" pitchFamily="65" charset="-120"/>
                <a:cs typeface="Times New Roman" panose="02020603050405020304" pitchFamily="18" charset="0"/>
              </a:rPr>
              <a:t>小結</a:t>
            </a:r>
            <a:endParaRPr lang="en-US" altLang="ja-JP" b="1" dirty="0">
              <a:latin typeface="Times New Roman" panose="02020603050405020304" pitchFamily="18" charset="0"/>
              <a:ea typeface="標楷體" panose="03000509000000000000" pitchFamily="65" charset="-120"/>
              <a:cs typeface="Times New Roman" panose="02020603050405020304" pitchFamily="18" charset="0"/>
            </a:endParaRPr>
          </a:p>
          <a:p>
            <a:pPr algn="l" eaLnBrk="1" hangingPunct="1">
              <a:spcBef>
                <a:spcPct val="0"/>
              </a:spcBef>
              <a:buFontTx/>
              <a:buNone/>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因此，我們可以很穩妥地說，香港的政制是行政主導，並有司法上的制衡。 </a:t>
            </a:r>
          </a:p>
        </p:txBody>
      </p:sp>
      <p:sp>
        <p:nvSpPr>
          <p:cNvPr id="4" name="文字方塊 8">
            <a:extLst>
              <a:ext uri="{FF2B5EF4-FFF2-40B4-BE49-F238E27FC236}">
                <a16:creationId xmlns:a16="http://schemas.microsoft.com/office/drawing/2014/main" id="{8EFD63E2-9EFE-4472-85D9-082810D39E90}"/>
              </a:ext>
            </a:extLst>
          </p:cNvPr>
          <p:cNvSpPr txBox="1"/>
          <p:nvPr/>
        </p:nvSpPr>
        <p:spPr>
          <a:xfrm>
            <a:off x="8712063" y="6459680"/>
            <a:ext cx="457200"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r>
              <a:rPr lang="en-US" altLang="zh-HK" sz="1800" dirty="0">
                <a:latin typeface="標楷體" panose="03000509000000000000" pitchFamily="65" charset="-120"/>
                <a:ea typeface="標楷體" panose="03000509000000000000" pitchFamily="65" charset="-120"/>
              </a:rPr>
              <a:t>9</a:t>
            </a:r>
            <a:endParaRPr lang="zh-HK" altLang="en-US" sz="1800"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2467"/>
                                        </p:tgtEl>
                                        <p:attrNameLst>
                                          <p:attrName>style.visibility</p:attrName>
                                        </p:attrNameLst>
                                      </p:cBhvr>
                                      <p:to>
                                        <p:strVal val="visible"/>
                                      </p:to>
                                    </p:set>
                                    <p:animEffect transition="in" filter="dissolve">
                                      <p:cBhvr>
                                        <p:cTn id="7" dur="500"/>
                                        <p:tgtEl>
                                          <p:spTgt spid="62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P spid="6246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6"/>
          <p:cNvSpPr>
            <a:spLocks noChangeArrowheads="1"/>
          </p:cNvSpPr>
          <p:nvPr/>
        </p:nvSpPr>
        <p:spPr bwMode="auto">
          <a:xfrm>
            <a:off x="6421438" y="1184275"/>
            <a:ext cx="14652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9pPr>
          </a:lstStyle>
          <a:p>
            <a:pPr algn="ctr" eaLnBrk="1" hangingPunct="1">
              <a:spcBef>
                <a:spcPct val="0"/>
              </a:spcBef>
              <a:buFontTx/>
              <a:buNone/>
            </a:pPr>
            <a:r>
              <a:rPr lang="en-US" altLang="en-US" sz="1800">
                <a:solidFill>
                  <a:schemeClr val="bg1"/>
                </a:solidFill>
                <a:latin typeface="標楷體" panose="03000509000000000000" pitchFamily="65" charset="-120"/>
                <a:ea typeface="標楷體" panose="03000509000000000000" pitchFamily="65" charset="-120"/>
              </a:rPr>
              <a:t>你能配對這些問題的答案嗎？</a:t>
            </a:r>
            <a:endParaRPr lang="zh-TW" altLang="en-US" sz="1800">
              <a:solidFill>
                <a:schemeClr val="bg1"/>
              </a:solidFill>
              <a:latin typeface="標楷體" panose="03000509000000000000" pitchFamily="65" charset="-120"/>
              <a:ea typeface="標楷體" panose="03000509000000000000" pitchFamily="65" charset="-120"/>
            </a:endParaRPr>
          </a:p>
        </p:txBody>
      </p:sp>
      <p:grpSp>
        <p:nvGrpSpPr>
          <p:cNvPr id="2" name="Group 6"/>
          <p:cNvGrpSpPr/>
          <p:nvPr/>
        </p:nvGrpSpPr>
        <p:grpSpPr bwMode="auto">
          <a:xfrm>
            <a:off x="1167129" y="1275080"/>
            <a:ext cx="7005320" cy="4782185"/>
            <a:chOff x="1560449" y="1632859"/>
            <a:chExt cx="4559300" cy="2209800"/>
          </a:xfrm>
        </p:grpSpPr>
        <p:pic>
          <p:nvPicPr>
            <p:cNvPr id="4711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60449" y="1632859"/>
              <a:ext cx="45593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Rectangle 8"/>
            <p:cNvSpPr>
              <a:spLocks noChangeArrowheads="1"/>
            </p:cNvSpPr>
            <p:nvPr/>
          </p:nvSpPr>
          <p:spPr bwMode="auto">
            <a:xfrm>
              <a:off x="1709736" y="2512721"/>
              <a:ext cx="4163191" cy="838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9pPr>
            </a:lstStyle>
            <a:p>
              <a:pPr eaLnBrk="1" hangingPunct="1">
                <a:spcBef>
                  <a:spcPct val="0"/>
                </a:spcBef>
                <a:buFontTx/>
                <a:buNone/>
              </a:pPr>
              <a:r>
                <a:rPr lang="zh-TW" altLang="en-US" sz="2800" dirty="0">
                  <a:latin typeface="標楷體" panose="03000509000000000000" pitchFamily="65" charset="-120"/>
                  <a:ea typeface="標楷體" panose="03000509000000000000" pitchFamily="65" charset="-120"/>
                  <a:sym typeface="+mn-ea"/>
                </a:rPr>
                <a:t>「</a:t>
              </a:r>
              <a:r>
                <a:rPr altLang="en-US" sz="2800" dirty="0" err="1">
                  <a:latin typeface="標楷體" panose="03000509000000000000" pitchFamily="65" charset="-120"/>
                  <a:ea typeface="標楷體" panose="03000509000000000000" pitchFamily="65" charset="-120"/>
                  <a:sym typeface="+mn-ea"/>
                </a:rPr>
                <a:t>行政長官是</a:t>
              </a:r>
              <a:r>
                <a:rPr altLang="en-US" sz="2800" dirty="0" err="1">
                  <a:solidFill>
                    <a:srgbClr val="FF0000"/>
                  </a:solidFill>
                  <a:latin typeface="標楷體" panose="03000509000000000000" pitchFamily="65" charset="-120"/>
                  <a:ea typeface="標楷體" panose="03000509000000000000" pitchFamily="65" charset="-120"/>
                  <a:sym typeface="+mn-ea"/>
                </a:rPr>
                <a:t>香港特別行政區的首長</a:t>
              </a:r>
              <a:r>
                <a:rPr altLang="en-US" sz="2800" dirty="0" err="1">
                  <a:latin typeface="標楷體" panose="03000509000000000000" pitchFamily="65" charset="-120"/>
                  <a:ea typeface="標楷體" panose="03000509000000000000" pitchFamily="65" charset="-120"/>
                  <a:sym typeface="+mn-ea"/>
                </a:rPr>
                <a:t>，代表香港特別行政區</a:t>
              </a:r>
              <a:r>
                <a:rPr lang="zh-TW" sz="2800" dirty="0">
                  <a:latin typeface="標楷體" panose="03000509000000000000" pitchFamily="65" charset="-120"/>
                  <a:ea typeface="標楷體" panose="03000509000000000000" pitchFamily="65" charset="-120"/>
                  <a:sym typeface="+mn-ea"/>
                </a:rPr>
                <a:t>」，位置上高過司法機關，他是否可以控制法院如何審案？香港是否就沒有司法獨立？</a:t>
              </a:r>
              <a:endParaRPr lang="zh-TW" altLang="en-US" sz="2000" dirty="0">
                <a:latin typeface="標楷體" panose="03000509000000000000" pitchFamily="65" charset="-120"/>
                <a:ea typeface="標楷體" panose="03000509000000000000" pitchFamily="65" charset="-120"/>
              </a:endParaRPr>
            </a:p>
          </p:txBody>
        </p:sp>
      </p:grpSp>
      <p:sp>
        <p:nvSpPr>
          <p:cNvPr id="6" name="文字方塊 8">
            <a:extLst>
              <a:ext uri="{FF2B5EF4-FFF2-40B4-BE49-F238E27FC236}">
                <a16:creationId xmlns:a16="http://schemas.microsoft.com/office/drawing/2014/main" id="{7FB1F845-246B-45C1-AB00-F40107C03517}"/>
              </a:ext>
            </a:extLst>
          </p:cNvPr>
          <p:cNvSpPr txBox="1"/>
          <p:nvPr/>
        </p:nvSpPr>
        <p:spPr>
          <a:xfrm>
            <a:off x="8712063" y="6459680"/>
            <a:ext cx="457200"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r>
              <a:rPr lang="en-US" altLang="zh-HK" sz="1800" dirty="0">
                <a:latin typeface="標楷體" panose="03000509000000000000" pitchFamily="65" charset="-120"/>
                <a:ea typeface="標楷體" panose="03000509000000000000" pitchFamily="65" charset="-120"/>
              </a:rPr>
              <a:t>10</a:t>
            </a:r>
            <a:endParaRPr lang="zh-HK" altLang="en-US" sz="1800" dirty="0">
              <a:latin typeface="標楷體" panose="03000509000000000000" pitchFamily="65" charset="-120"/>
              <a:ea typeface="標楷體" panose="03000509000000000000" pitchFamily="65" charset="-12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3AA39D0-CDEF-4A93-9753-F7E8CC4407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0908" y="143768"/>
            <a:ext cx="55245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a:extLst>
              <a:ext uri="{FF2B5EF4-FFF2-40B4-BE49-F238E27FC236}">
                <a16:creationId xmlns:a16="http://schemas.microsoft.com/office/drawing/2014/main" id="{24326810-CB68-4E18-8E27-412A67108B4C}"/>
              </a:ext>
            </a:extLst>
          </p:cNvPr>
          <p:cNvSpPr>
            <a:spLocks noChangeArrowheads="1"/>
          </p:cNvSpPr>
          <p:nvPr/>
        </p:nvSpPr>
        <p:spPr bwMode="auto">
          <a:xfrm>
            <a:off x="2939883" y="345177"/>
            <a:ext cx="40132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9pPr>
          </a:lstStyle>
          <a:p>
            <a:pPr algn="ctr" eaLnBrk="1" hangingPunct="1">
              <a:spcBef>
                <a:spcPct val="0"/>
              </a:spcBef>
              <a:buFontTx/>
              <a:buNone/>
            </a:pPr>
            <a:r>
              <a:rPr lang="en-US" altLang="en-US" dirty="0" err="1">
                <a:solidFill>
                  <a:schemeClr val="bg1"/>
                </a:solidFill>
                <a:latin typeface="標楷體" panose="03000509000000000000" pitchFamily="65" charset="-120"/>
                <a:ea typeface="標楷體" panose="03000509000000000000" pitchFamily="65" charset="-120"/>
              </a:rPr>
              <a:t>司法</a:t>
            </a:r>
            <a:r>
              <a:rPr lang="zh-TW" altLang="en-US" dirty="0">
                <a:solidFill>
                  <a:schemeClr val="bg1"/>
                </a:solidFill>
                <a:latin typeface="標楷體" panose="03000509000000000000" pitchFamily="65" charset="-120"/>
                <a:ea typeface="標楷體" panose="03000509000000000000" pitchFamily="65" charset="-120"/>
              </a:rPr>
              <a:t>發展及歷史</a:t>
            </a:r>
          </a:p>
        </p:txBody>
      </p:sp>
      <p:graphicFrame>
        <p:nvGraphicFramePr>
          <p:cNvPr id="6" name="表格 6">
            <a:extLst>
              <a:ext uri="{FF2B5EF4-FFF2-40B4-BE49-F238E27FC236}">
                <a16:creationId xmlns:a16="http://schemas.microsoft.com/office/drawing/2014/main" id="{5A2123C0-B15A-4B46-BF4D-B29C9FCCA756}"/>
              </a:ext>
            </a:extLst>
          </p:cNvPr>
          <p:cNvGraphicFramePr>
            <a:graphicFrameLocks noGrp="1"/>
          </p:cNvGraphicFramePr>
          <p:nvPr>
            <p:extLst>
              <p:ext uri="{D42A27DB-BD31-4B8C-83A1-F6EECF244321}">
                <p14:modId xmlns:p14="http://schemas.microsoft.com/office/powerpoint/2010/main" val="178279308"/>
              </p:ext>
            </p:extLst>
          </p:nvPr>
        </p:nvGraphicFramePr>
        <p:xfrm>
          <a:off x="457201" y="1523366"/>
          <a:ext cx="8229599" cy="1656080"/>
        </p:xfrm>
        <a:graphic>
          <a:graphicData uri="http://schemas.openxmlformats.org/drawingml/2006/table">
            <a:tbl>
              <a:tblPr firstRow="1" bandRow="1">
                <a:tableStyleId>{5C22544A-7EE6-4342-B048-85BDC9FD1C3A}</a:tableStyleId>
              </a:tblPr>
              <a:tblGrid>
                <a:gridCol w="1802932">
                  <a:extLst>
                    <a:ext uri="{9D8B030D-6E8A-4147-A177-3AD203B41FA5}">
                      <a16:colId xmlns:a16="http://schemas.microsoft.com/office/drawing/2014/main" val="3364045872"/>
                    </a:ext>
                  </a:extLst>
                </a:gridCol>
                <a:gridCol w="6426667">
                  <a:extLst>
                    <a:ext uri="{9D8B030D-6E8A-4147-A177-3AD203B41FA5}">
                      <a16:colId xmlns:a16="http://schemas.microsoft.com/office/drawing/2014/main" val="1824634958"/>
                    </a:ext>
                  </a:extLst>
                </a:gridCol>
              </a:tblGrid>
              <a:tr h="370840">
                <a:tc>
                  <a:txBody>
                    <a:bodyPr/>
                    <a:lstStyle/>
                    <a:p>
                      <a:endParaRPr lang="zh-HK" altLang="en-US" dirty="0"/>
                    </a:p>
                  </a:txBody>
                  <a:tcPr/>
                </a:tc>
                <a:tc>
                  <a:txBody>
                    <a:bodyPr/>
                    <a:lstStyle/>
                    <a:p>
                      <a:endParaRPr lang="zh-HK" altLang="en-US" dirty="0"/>
                    </a:p>
                  </a:txBody>
                  <a:tcPr/>
                </a:tc>
                <a:extLst>
                  <a:ext uri="{0D108BD9-81ED-4DB2-BD59-A6C34878D82A}">
                    <a16:rowId xmlns:a16="http://schemas.microsoft.com/office/drawing/2014/main" val="283803551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HK" dirty="0">
                          <a:latin typeface="標楷體" panose="03000509000000000000" pitchFamily="65" charset="-120"/>
                          <a:ea typeface="標楷體" panose="03000509000000000000" pitchFamily="65" charset="-120"/>
                        </a:rPr>
                        <a:t>1841</a:t>
                      </a:r>
                      <a:r>
                        <a:rPr lang="zh-TW" altLang="en-US" dirty="0">
                          <a:latin typeface="標楷體" panose="03000509000000000000" pitchFamily="65" charset="-120"/>
                          <a:ea typeface="標楷體" panose="03000509000000000000" pitchFamily="65" charset="-120"/>
                        </a:rPr>
                        <a:t>年</a:t>
                      </a:r>
                      <a:endParaRPr lang="zh-HK" altLang="en-US" dirty="0">
                        <a:latin typeface="標楷體" panose="03000509000000000000" pitchFamily="65" charset="-120"/>
                        <a:ea typeface="標楷體" panose="03000509000000000000" pitchFamily="65" charset="-120"/>
                      </a:endParaRPr>
                    </a:p>
                  </a:txBody>
                  <a:tcPr/>
                </a:tc>
                <a:tc>
                  <a:txBody>
                    <a:bodyPr/>
                    <a:lstStyle/>
                    <a:p>
                      <a:r>
                        <a:rPr lang="zh-TW" altLang="zh-HK" sz="1800" kern="1200" dirty="0">
                          <a:solidFill>
                            <a:schemeClr val="dk1"/>
                          </a:solidFill>
                          <a:effectLst/>
                          <a:latin typeface="標楷體" panose="03000509000000000000" pitchFamily="65" charset="-120"/>
                          <a:ea typeface="標楷體" panose="03000509000000000000" pitchFamily="65" charset="-120"/>
                          <a:cs typeface="+mn-cs"/>
                        </a:rPr>
                        <a:t>巡理府法院</a:t>
                      </a:r>
                      <a:r>
                        <a:rPr lang="zh-TW" altLang="en-US" sz="1800" kern="1200" dirty="0">
                          <a:solidFill>
                            <a:schemeClr val="dk1"/>
                          </a:solidFill>
                          <a:effectLst/>
                          <a:latin typeface="標楷體" panose="03000509000000000000" pitchFamily="65" charset="-120"/>
                          <a:ea typeface="標楷體" panose="03000509000000000000" pitchFamily="65" charset="-120"/>
                          <a:cs typeface="+mn-cs"/>
                        </a:rPr>
                        <a:t>，</a:t>
                      </a:r>
                      <a:r>
                        <a:rPr lang="zh-TW" altLang="zh-HK" sz="1800" kern="1200" dirty="0">
                          <a:solidFill>
                            <a:schemeClr val="dk1"/>
                          </a:solidFill>
                          <a:effectLst/>
                          <a:latin typeface="標楷體" panose="03000509000000000000" pitchFamily="65" charset="-120"/>
                          <a:ea typeface="標楷體" panose="03000509000000000000" pitchFamily="65" charset="-120"/>
                          <a:cs typeface="+mn-cs"/>
                        </a:rPr>
                        <a:t>由總巡理府（</a:t>
                      </a:r>
                      <a:r>
                        <a:rPr lang="en-US" altLang="zh-HK" sz="1800" kern="1200" dirty="0">
                          <a:solidFill>
                            <a:schemeClr val="dk1"/>
                          </a:solidFill>
                          <a:effectLst/>
                          <a:latin typeface="標楷體" panose="03000509000000000000" pitchFamily="65" charset="-120"/>
                          <a:ea typeface="標楷體" panose="03000509000000000000" pitchFamily="65" charset="-120"/>
                          <a:cs typeface="+mn-cs"/>
                        </a:rPr>
                        <a:t>Chief Magistrate</a:t>
                      </a:r>
                      <a:r>
                        <a:rPr lang="zh-TW" altLang="zh-HK" sz="1800" kern="1200" dirty="0">
                          <a:solidFill>
                            <a:schemeClr val="dk1"/>
                          </a:solidFill>
                          <a:effectLst/>
                          <a:latin typeface="標楷體" panose="03000509000000000000" pitchFamily="65" charset="-120"/>
                          <a:ea typeface="標楷體" panose="03000509000000000000" pitchFamily="65" charset="-120"/>
                          <a:cs typeface="+mn-cs"/>
                        </a:rPr>
                        <a:t>）擔任法官</a:t>
                      </a:r>
                      <a:endParaRPr lang="zh-HK" altLang="en-US"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2032227409"/>
                  </a:ext>
                </a:extLst>
              </a:tr>
              <a:tr h="370840">
                <a:tc>
                  <a:txBody>
                    <a:bodyPr/>
                    <a:lstStyle/>
                    <a:p>
                      <a:r>
                        <a:rPr lang="en-US" altLang="zh-HK" dirty="0">
                          <a:latin typeface="標楷體" panose="03000509000000000000" pitchFamily="65" charset="-120"/>
                          <a:ea typeface="標楷體" panose="03000509000000000000" pitchFamily="65" charset="-120"/>
                        </a:rPr>
                        <a:t>1844</a:t>
                      </a:r>
                      <a:r>
                        <a:rPr lang="zh-TW" altLang="en-US" dirty="0">
                          <a:latin typeface="標楷體" panose="03000509000000000000" pitchFamily="65" charset="-120"/>
                          <a:ea typeface="標楷體" panose="03000509000000000000" pitchFamily="65" charset="-120"/>
                        </a:rPr>
                        <a:t>年</a:t>
                      </a:r>
                      <a:endParaRPr lang="zh-HK" altLang="en-US" dirty="0">
                        <a:latin typeface="標楷體" panose="03000509000000000000" pitchFamily="65" charset="-120"/>
                        <a:ea typeface="標楷體" panose="03000509000000000000" pitchFamily="65" charset="-120"/>
                      </a:endParaRPr>
                    </a:p>
                  </a:txBody>
                  <a:tcPr/>
                </a:tc>
                <a:tc>
                  <a:txBody>
                    <a:bodyPr/>
                    <a:lstStyle/>
                    <a:p>
                      <a:r>
                        <a:rPr lang="zh-TW" altLang="zh-HK" sz="1800" kern="1200" dirty="0">
                          <a:solidFill>
                            <a:schemeClr val="dk1"/>
                          </a:solidFill>
                          <a:effectLst/>
                          <a:latin typeface="標楷體" panose="03000509000000000000" pitchFamily="65" charset="-120"/>
                          <a:ea typeface="標楷體" panose="03000509000000000000" pitchFamily="65" charset="-120"/>
                          <a:cs typeface="+mn-cs"/>
                        </a:rPr>
                        <a:t>制定了《最高法院條例》（</a:t>
                      </a:r>
                      <a:r>
                        <a:rPr lang="en-US" altLang="zh-HK" sz="1800" kern="1200" dirty="0">
                          <a:solidFill>
                            <a:schemeClr val="dk1"/>
                          </a:solidFill>
                          <a:effectLst/>
                          <a:latin typeface="標楷體" panose="03000509000000000000" pitchFamily="65" charset="-120"/>
                          <a:ea typeface="標楷體" panose="03000509000000000000" pitchFamily="65" charset="-120"/>
                          <a:cs typeface="+mn-cs"/>
                        </a:rPr>
                        <a:t>Supreme Court Ordinance</a:t>
                      </a:r>
                      <a:r>
                        <a:rPr lang="zh-TW" altLang="zh-HK" sz="1800" kern="1200" dirty="0">
                          <a:solidFill>
                            <a:schemeClr val="dk1"/>
                          </a:solidFill>
                          <a:effectLst/>
                          <a:latin typeface="標楷體" panose="03000509000000000000" pitchFamily="65" charset="-120"/>
                          <a:ea typeface="標楷體" panose="03000509000000000000" pitchFamily="65" charset="-120"/>
                          <a:cs typeface="+mn-cs"/>
                        </a:rPr>
                        <a:t>）規定香港設立最高法院，正式將香港定位為英式司法制度，由各級法院、特別法庭和審裁處組成</a:t>
                      </a:r>
                      <a:r>
                        <a:rPr lang="zh-TW" altLang="en-US" sz="1800" kern="1200" dirty="0">
                          <a:solidFill>
                            <a:schemeClr val="dk1"/>
                          </a:solidFill>
                          <a:effectLst/>
                          <a:latin typeface="標楷體" panose="03000509000000000000" pitchFamily="65" charset="-120"/>
                          <a:ea typeface="標楷體" panose="03000509000000000000" pitchFamily="65" charset="-120"/>
                          <a:cs typeface="+mn-cs"/>
                        </a:rPr>
                        <a:t>。</a:t>
                      </a:r>
                      <a:endParaRPr lang="zh-HK" altLang="en-US"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768208987"/>
                  </a:ext>
                </a:extLst>
              </a:tr>
            </a:tbl>
          </a:graphicData>
        </a:graphic>
      </p:graphicFrame>
      <p:graphicFrame>
        <p:nvGraphicFramePr>
          <p:cNvPr id="7" name="資料庫圖表 6">
            <a:extLst>
              <a:ext uri="{FF2B5EF4-FFF2-40B4-BE49-F238E27FC236}">
                <a16:creationId xmlns:a16="http://schemas.microsoft.com/office/drawing/2014/main" id="{9C9A6470-74A4-4AA6-85F1-1CED2F2058CA}"/>
              </a:ext>
            </a:extLst>
          </p:cNvPr>
          <p:cNvGraphicFramePr/>
          <p:nvPr>
            <p:extLst>
              <p:ext uri="{D42A27DB-BD31-4B8C-83A1-F6EECF244321}">
                <p14:modId xmlns:p14="http://schemas.microsoft.com/office/powerpoint/2010/main" val="983913095"/>
              </p:ext>
            </p:extLst>
          </p:nvPr>
        </p:nvGraphicFramePr>
        <p:xfrm>
          <a:off x="775786" y="4643122"/>
          <a:ext cx="3956635" cy="1518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文字方塊 7">
            <a:extLst>
              <a:ext uri="{FF2B5EF4-FFF2-40B4-BE49-F238E27FC236}">
                <a16:creationId xmlns:a16="http://schemas.microsoft.com/office/drawing/2014/main" id="{13FE4734-2259-4E91-9DC9-FF9AE3AAA0C8}"/>
              </a:ext>
            </a:extLst>
          </p:cNvPr>
          <p:cNvSpPr txBox="1"/>
          <p:nvPr/>
        </p:nvSpPr>
        <p:spPr>
          <a:xfrm>
            <a:off x="344905" y="1044791"/>
            <a:ext cx="3031958" cy="461665"/>
          </a:xfrm>
          <a:prstGeom prst="rect">
            <a:avLst/>
          </a:prstGeom>
          <a:noFill/>
        </p:spPr>
        <p:txBody>
          <a:bodyPr wrap="square" rtlCol="0">
            <a:spAutoFit/>
          </a:bodyPr>
          <a:lstStyle/>
          <a:p>
            <a:r>
              <a:rPr lang="zh-TW" altLang="en-US" dirty="0">
                <a:latin typeface="標楷體" panose="03000509000000000000" pitchFamily="65" charset="-120"/>
                <a:ea typeface="標楷體" panose="03000509000000000000" pitchFamily="65" charset="-120"/>
              </a:rPr>
              <a:t>英治時司法系統</a:t>
            </a:r>
            <a:endParaRPr lang="zh-HK" altLang="en-US" dirty="0">
              <a:latin typeface="標楷體" panose="03000509000000000000" pitchFamily="65" charset="-120"/>
              <a:ea typeface="標楷體" panose="03000509000000000000" pitchFamily="65" charset="-120"/>
            </a:endParaRPr>
          </a:p>
        </p:txBody>
      </p:sp>
      <p:sp>
        <p:nvSpPr>
          <p:cNvPr id="9" name="箭號: 向右 8">
            <a:extLst>
              <a:ext uri="{FF2B5EF4-FFF2-40B4-BE49-F238E27FC236}">
                <a16:creationId xmlns:a16="http://schemas.microsoft.com/office/drawing/2014/main" id="{AB0CEB80-C54A-4E03-8016-57C14F51908A}"/>
              </a:ext>
            </a:extLst>
          </p:cNvPr>
          <p:cNvSpPr/>
          <p:nvPr/>
        </p:nvSpPr>
        <p:spPr>
          <a:xfrm>
            <a:off x="5013158" y="5012197"/>
            <a:ext cx="1395663" cy="2887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HK" altLang="en-US"/>
          </a:p>
        </p:txBody>
      </p:sp>
      <p:cxnSp>
        <p:nvCxnSpPr>
          <p:cNvPr id="11" name="直線接點 10">
            <a:extLst>
              <a:ext uri="{FF2B5EF4-FFF2-40B4-BE49-F238E27FC236}">
                <a16:creationId xmlns:a16="http://schemas.microsoft.com/office/drawing/2014/main" id="{747220C4-A260-4270-9D90-AB9FE93F7D38}"/>
              </a:ext>
            </a:extLst>
          </p:cNvPr>
          <p:cNvCxnSpPr/>
          <p:nvPr/>
        </p:nvCxnSpPr>
        <p:spPr>
          <a:xfrm>
            <a:off x="310565" y="6248400"/>
            <a:ext cx="4702593"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文字方塊 11">
            <a:extLst>
              <a:ext uri="{FF2B5EF4-FFF2-40B4-BE49-F238E27FC236}">
                <a16:creationId xmlns:a16="http://schemas.microsoft.com/office/drawing/2014/main" id="{4673B3C8-E72E-4054-A30B-3BA7702687E6}"/>
              </a:ext>
            </a:extLst>
          </p:cNvPr>
          <p:cNvSpPr txBox="1"/>
          <p:nvPr/>
        </p:nvSpPr>
        <p:spPr>
          <a:xfrm>
            <a:off x="2438399" y="6334708"/>
            <a:ext cx="938464" cy="461665"/>
          </a:xfrm>
          <a:prstGeom prst="rect">
            <a:avLst/>
          </a:prstGeom>
          <a:noFill/>
        </p:spPr>
        <p:txBody>
          <a:bodyPr wrap="square" rtlCol="0">
            <a:spAutoFit/>
          </a:bodyPr>
          <a:lstStyle/>
          <a:p>
            <a:r>
              <a:rPr lang="zh-TW" altLang="en-US" dirty="0">
                <a:latin typeface="標楷體" panose="03000509000000000000" pitchFamily="65" charset="-120"/>
                <a:ea typeface="標楷體" panose="03000509000000000000" pitchFamily="65" charset="-120"/>
              </a:rPr>
              <a:t>香港</a:t>
            </a:r>
            <a:endParaRPr lang="zh-HK" altLang="en-US" dirty="0">
              <a:latin typeface="標楷體" panose="03000509000000000000" pitchFamily="65" charset="-120"/>
              <a:ea typeface="標楷體" panose="03000509000000000000" pitchFamily="65" charset="-120"/>
            </a:endParaRPr>
          </a:p>
        </p:txBody>
      </p:sp>
      <p:pic>
        <p:nvPicPr>
          <p:cNvPr id="14" name="圖片 13">
            <a:extLst>
              <a:ext uri="{FF2B5EF4-FFF2-40B4-BE49-F238E27FC236}">
                <a16:creationId xmlns:a16="http://schemas.microsoft.com/office/drawing/2014/main" id="{5E3E7D7C-E6A8-4D05-9156-E786838B3D28}"/>
              </a:ext>
            </a:extLst>
          </p:cNvPr>
          <p:cNvPicPr>
            <a:picLocks noChangeAspect="1"/>
          </p:cNvPicPr>
          <p:nvPr/>
        </p:nvPicPr>
        <p:blipFill rotWithShape="1">
          <a:blip r:embed="rId8"/>
          <a:srcRect l="5526" t="6907" r="11823" b="11323"/>
          <a:stretch/>
        </p:blipFill>
        <p:spPr>
          <a:xfrm>
            <a:off x="5109232" y="5392691"/>
            <a:ext cx="1203513" cy="1190671"/>
          </a:xfrm>
          <a:prstGeom prst="rect">
            <a:avLst/>
          </a:prstGeom>
        </p:spPr>
      </p:pic>
      <p:pic>
        <p:nvPicPr>
          <p:cNvPr id="15" name="圖片 14">
            <a:extLst>
              <a:ext uri="{FF2B5EF4-FFF2-40B4-BE49-F238E27FC236}">
                <a16:creationId xmlns:a16="http://schemas.microsoft.com/office/drawing/2014/main" id="{8DBC73A6-7805-4425-9B15-457C69D3289D}"/>
              </a:ext>
            </a:extLst>
          </p:cNvPr>
          <p:cNvPicPr/>
          <p:nvPr/>
        </p:nvPicPr>
        <p:blipFill>
          <a:blip r:embed="rId9" cstate="print"/>
          <a:srcRect/>
          <a:stretch/>
        </p:blipFill>
        <p:spPr>
          <a:xfrm>
            <a:off x="7013575" y="4499811"/>
            <a:ext cx="871296" cy="1454835"/>
          </a:xfrm>
          <a:prstGeom prst="rect">
            <a:avLst/>
          </a:prstGeom>
        </p:spPr>
      </p:pic>
      <p:sp>
        <p:nvSpPr>
          <p:cNvPr id="16" name="文字方塊 15">
            <a:extLst>
              <a:ext uri="{FF2B5EF4-FFF2-40B4-BE49-F238E27FC236}">
                <a16:creationId xmlns:a16="http://schemas.microsoft.com/office/drawing/2014/main" id="{4F1261E4-AEE3-4400-B401-28949D450E77}"/>
              </a:ext>
            </a:extLst>
          </p:cNvPr>
          <p:cNvSpPr txBox="1"/>
          <p:nvPr/>
        </p:nvSpPr>
        <p:spPr>
          <a:xfrm>
            <a:off x="7980947" y="4833409"/>
            <a:ext cx="1097915" cy="646331"/>
          </a:xfrm>
          <a:prstGeom prst="rect">
            <a:avLst/>
          </a:prstGeom>
          <a:noFill/>
        </p:spPr>
        <p:txBody>
          <a:bodyPr wrap="square" rtlCol="0">
            <a:spAutoFit/>
          </a:bodyPr>
          <a:lstStyle/>
          <a:p>
            <a:r>
              <a:rPr lang="zh-TW" altLang="zh-HK" sz="1800" kern="100" dirty="0">
                <a:effectLst/>
                <a:latin typeface="標楷體" panose="03000509000000000000" pitchFamily="65" charset="-120"/>
                <a:ea typeface="標楷體" panose="03000509000000000000" pitchFamily="65" charset="-120"/>
                <a:cs typeface="Times New Roman" panose="02020603050405020304" pitchFamily="18" charset="0"/>
              </a:rPr>
              <a:t>樞密院司法委員會</a:t>
            </a:r>
            <a:endParaRPr lang="zh-HK" altLang="en-US" dirty="0">
              <a:latin typeface="標楷體" panose="03000509000000000000" pitchFamily="65" charset="-120"/>
              <a:ea typeface="標楷體" panose="03000509000000000000" pitchFamily="65" charset="-120"/>
            </a:endParaRPr>
          </a:p>
        </p:txBody>
      </p:sp>
      <p:sp>
        <p:nvSpPr>
          <p:cNvPr id="17" name="文字方塊 16">
            <a:extLst>
              <a:ext uri="{FF2B5EF4-FFF2-40B4-BE49-F238E27FC236}">
                <a16:creationId xmlns:a16="http://schemas.microsoft.com/office/drawing/2014/main" id="{EEF0F6C8-2D62-48D8-9728-5F699E9EEDC8}"/>
              </a:ext>
            </a:extLst>
          </p:cNvPr>
          <p:cNvSpPr txBox="1"/>
          <p:nvPr/>
        </p:nvSpPr>
        <p:spPr>
          <a:xfrm>
            <a:off x="6994356" y="6334707"/>
            <a:ext cx="1535548" cy="461665"/>
          </a:xfrm>
          <a:prstGeom prst="rect">
            <a:avLst/>
          </a:prstGeom>
          <a:noFill/>
        </p:spPr>
        <p:txBody>
          <a:bodyPr wrap="square" rtlCol="0">
            <a:spAutoFit/>
          </a:bodyPr>
          <a:lstStyle/>
          <a:p>
            <a:r>
              <a:rPr lang="zh-TW" altLang="en-US" dirty="0">
                <a:latin typeface="標楷體" panose="03000509000000000000" pitchFamily="65" charset="-120"/>
                <a:ea typeface="標楷體" panose="03000509000000000000" pitchFamily="65" charset="-120"/>
              </a:rPr>
              <a:t>英國倫敦</a:t>
            </a:r>
            <a:endParaRPr lang="zh-HK" altLang="en-US" dirty="0">
              <a:latin typeface="標楷體" panose="03000509000000000000" pitchFamily="65" charset="-120"/>
              <a:ea typeface="標楷體" panose="03000509000000000000" pitchFamily="65" charset="-120"/>
            </a:endParaRPr>
          </a:p>
        </p:txBody>
      </p:sp>
      <p:cxnSp>
        <p:nvCxnSpPr>
          <p:cNvPr id="18" name="直線接點 17">
            <a:extLst>
              <a:ext uri="{FF2B5EF4-FFF2-40B4-BE49-F238E27FC236}">
                <a16:creationId xmlns:a16="http://schemas.microsoft.com/office/drawing/2014/main" id="{8D062BC1-77D7-4898-86AE-134758523103}"/>
              </a:ext>
            </a:extLst>
          </p:cNvPr>
          <p:cNvCxnSpPr>
            <a:cxnSpLocks/>
          </p:cNvCxnSpPr>
          <p:nvPr/>
        </p:nvCxnSpPr>
        <p:spPr>
          <a:xfrm>
            <a:off x="6783552" y="6232358"/>
            <a:ext cx="1903246" cy="0"/>
          </a:xfrm>
          <a:prstGeom prst="line">
            <a:avLst/>
          </a:prstGeom>
        </p:spPr>
        <p:style>
          <a:lnRef idx="2">
            <a:schemeClr val="accent1"/>
          </a:lnRef>
          <a:fillRef idx="0">
            <a:schemeClr val="accent1"/>
          </a:fillRef>
          <a:effectRef idx="1">
            <a:schemeClr val="accent1"/>
          </a:effectRef>
          <a:fontRef idx="minor">
            <a:schemeClr val="tx1"/>
          </a:fontRef>
        </p:style>
      </p:cxnSp>
      <p:sp>
        <p:nvSpPr>
          <p:cNvPr id="20" name="文字方塊 19">
            <a:extLst>
              <a:ext uri="{FF2B5EF4-FFF2-40B4-BE49-F238E27FC236}">
                <a16:creationId xmlns:a16="http://schemas.microsoft.com/office/drawing/2014/main" id="{781BB965-712B-41DB-82B1-BDA7AE961C6F}"/>
              </a:ext>
            </a:extLst>
          </p:cNvPr>
          <p:cNvSpPr txBox="1"/>
          <p:nvPr/>
        </p:nvSpPr>
        <p:spPr>
          <a:xfrm>
            <a:off x="457201" y="3280177"/>
            <a:ext cx="8165430" cy="830997"/>
          </a:xfrm>
          <a:prstGeom prst="rect">
            <a:avLst/>
          </a:prstGeom>
          <a:noFill/>
        </p:spPr>
        <p:txBody>
          <a:bodyPr wrap="square" rtlCol="0">
            <a:spAutoFit/>
          </a:bodyPr>
          <a:lstStyle/>
          <a:p>
            <a:r>
              <a:rPr lang="zh-TW" altLang="en-US" dirty="0">
                <a:latin typeface="標楷體" panose="03000509000000000000" pitchFamily="65" charset="-120"/>
                <a:ea typeface="標楷體" panose="03000509000000000000" pitchFamily="65" charset="-120"/>
              </a:rPr>
              <a:t>最高法院是指現時的高等法院，如要最終上訴，必須越洋到英國上訴至</a:t>
            </a:r>
            <a:r>
              <a:rPr lang="zh-TW" altLang="zh-HK" sz="2400" kern="100" dirty="0">
                <a:effectLst/>
                <a:latin typeface="標楷體" panose="03000509000000000000" pitchFamily="65" charset="-120"/>
                <a:ea typeface="標楷體" panose="03000509000000000000" pitchFamily="65" charset="-120"/>
                <a:cs typeface="Times New Roman" panose="02020603050405020304" pitchFamily="18" charset="0"/>
              </a:rPr>
              <a:t>樞密院司法委員會</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a:t>
            </a:r>
            <a:endParaRPr lang="zh-HK" altLang="en-US" dirty="0">
              <a:latin typeface="標楷體" panose="03000509000000000000" pitchFamily="65" charset="-120"/>
              <a:ea typeface="標楷體" panose="03000509000000000000" pitchFamily="65" charset="-120"/>
            </a:endParaRPr>
          </a:p>
        </p:txBody>
      </p:sp>
      <p:sp>
        <p:nvSpPr>
          <p:cNvPr id="19" name="文字方塊 8">
            <a:extLst>
              <a:ext uri="{FF2B5EF4-FFF2-40B4-BE49-F238E27FC236}">
                <a16:creationId xmlns:a16="http://schemas.microsoft.com/office/drawing/2014/main" id="{7B0FA4AF-6890-4204-8A94-2C703C5FD5C1}"/>
              </a:ext>
            </a:extLst>
          </p:cNvPr>
          <p:cNvSpPr txBox="1"/>
          <p:nvPr/>
        </p:nvSpPr>
        <p:spPr>
          <a:xfrm>
            <a:off x="8712063" y="6459680"/>
            <a:ext cx="457200"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r>
              <a:rPr lang="en-US" altLang="zh-HK" sz="1800" dirty="0">
                <a:latin typeface="標楷體" panose="03000509000000000000" pitchFamily="65" charset="-120"/>
                <a:ea typeface="標楷體" panose="03000509000000000000" pitchFamily="65" charset="-120"/>
              </a:rPr>
              <a:t>11</a:t>
            </a:r>
            <a:endParaRPr lang="zh-HK" altLang="en-US" sz="1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38307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183AD0E7-DF49-434D-B97E-EB8C4783CE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0908" y="143768"/>
            <a:ext cx="55245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1E1D1FE3-1768-41B9-A214-100820AB761C}"/>
              </a:ext>
            </a:extLst>
          </p:cNvPr>
          <p:cNvSpPr>
            <a:spLocks noChangeArrowheads="1"/>
          </p:cNvSpPr>
          <p:nvPr/>
        </p:nvSpPr>
        <p:spPr bwMode="auto">
          <a:xfrm>
            <a:off x="2939883" y="345177"/>
            <a:ext cx="40132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9pPr>
          </a:lstStyle>
          <a:p>
            <a:pPr algn="ctr" eaLnBrk="1" hangingPunct="1">
              <a:spcBef>
                <a:spcPct val="0"/>
              </a:spcBef>
              <a:buFontTx/>
              <a:buNone/>
            </a:pPr>
            <a:r>
              <a:rPr lang="en-US" altLang="en-US" dirty="0" err="1">
                <a:solidFill>
                  <a:schemeClr val="bg1"/>
                </a:solidFill>
                <a:latin typeface="標楷體" panose="03000509000000000000" pitchFamily="65" charset="-120"/>
                <a:ea typeface="標楷體" panose="03000509000000000000" pitchFamily="65" charset="-120"/>
              </a:rPr>
              <a:t>司法</a:t>
            </a:r>
            <a:r>
              <a:rPr lang="zh-TW" altLang="en-US" dirty="0">
                <a:solidFill>
                  <a:schemeClr val="bg1"/>
                </a:solidFill>
                <a:latin typeface="標楷體" panose="03000509000000000000" pitchFamily="65" charset="-120"/>
                <a:ea typeface="標楷體" panose="03000509000000000000" pitchFamily="65" charset="-120"/>
              </a:rPr>
              <a:t>發展及歷史</a:t>
            </a:r>
          </a:p>
        </p:txBody>
      </p:sp>
      <p:sp>
        <p:nvSpPr>
          <p:cNvPr id="10" name="文字方塊 9">
            <a:extLst>
              <a:ext uri="{FF2B5EF4-FFF2-40B4-BE49-F238E27FC236}">
                <a16:creationId xmlns:a16="http://schemas.microsoft.com/office/drawing/2014/main" id="{D727B2C1-9E5B-4C9F-9FE7-F11515616238}"/>
              </a:ext>
            </a:extLst>
          </p:cNvPr>
          <p:cNvSpPr txBox="1"/>
          <p:nvPr/>
        </p:nvSpPr>
        <p:spPr>
          <a:xfrm>
            <a:off x="600830" y="1204323"/>
            <a:ext cx="8317659" cy="2831544"/>
          </a:xfrm>
          <a:prstGeom prst="rect">
            <a:avLst/>
          </a:prstGeom>
          <a:noFill/>
        </p:spPr>
        <p:txBody>
          <a:bodyPr wrap="square" rtlCol="0">
            <a:spAutoFit/>
          </a:bodyPr>
          <a:lstStyle/>
          <a:p>
            <a:r>
              <a:rPr lang="zh-TW" altLang="zh-HK" sz="2200" kern="100" dirty="0">
                <a:effectLst/>
                <a:latin typeface="標楷體" panose="03000509000000000000" pitchFamily="65" charset="-120"/>
                <a:ea typeface="標楷體" panose="03000509000000000000" pitchFamily="65" charset="-120"/>
                <a:cs typeface="Times New Roman" panose="02020603050405020304" pitchFamily="18" charset="0"/>
              </a:rPr>
              <a:t>香港回歸後，最高法院改革成香港特別行政區高等法院（</a:t>
            </a:r>
            <a:r>
              <a:rPr lang="en-US" altLang="zh-HK" sz="2200" kern="100" dirty="0">
                <a:effectLst/>
                <a:latin typeface="標楷體" panose="03000509000000000000" pitchFamily="65" charset="-120"/>
                <a:ea typeface="標楷體" panose="03000509000000000000" pitchFamily="65" charset="-120"/>
                <a:cs typeface="Times New Roman" panose="02020603050405020304" pitchFamily="18" charset="0"/>
              </a:rPr>
              <a:t>The High Court of the HKSAR</a:t>
            </a:r>
            <a:r>
              <a:rPr lang="zh-TW" altLang="zh-HK" sz="2200" kern="100" dirty="0">
                <a:effectLst/>
                <a:latin typeface="標楷體" panose="03000509000000000000" pitchFamily="65" charset="-120"/>
                <a:ea typeface="標楷體" panose="03000509000000000000" pitchFamily="65" charset="-120"/>
                <a:cs typeface="Times New Roman" panose="02020603050405020304" pitchFamily="18" charset="0"/>
              </a:rPr>
              <a:t>），由原訟法庭和上訴法庭組成</a:t>
            </a:r>
            <a:r>
              <a:rPr lang="zh-TW" altLang="en-US" sz="2200" kern="100" dirty="0">
                <a:latin typeface="標楷體" panose="03000509000000000000" pitchFamily="65" charset="-120"/>
                <a:ea typeface="標楷體" panose="03000509000000000000" pitchFamily="65" charset="-120"/>
                <a:cs typeface="Times New Roman" panose="02020603050405020304" pitchFamily="18" charset="0"/>
              </a:rPr>
              <a:t>。</a:t>
            </a:r>
            <a:endParaRPr lang="en-US" altLang="zh-TW" sz="2200" kern="100" dirty="0">
              <a:latin typeface="標楷體" panose="03000509000000000000" pitchFamily="65" charset="-120"/>
              <a:ea typeface="標楷體" panose="03000509000000000000" pitchFamily="65" charset="-120"/>
              <a:cs typeface="Times New Roman" panose="02020603050405020304" pitchFamily="18" charset="0"/>
            </a:endParaRPr>
          </a:p>
          <a:p>
            <a:endParaRPr lang="en-US" altLang="zh-TW" sz="22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HK" sz="2200" kern="100" dirty="0">
                <a:effectLst/>
                <a:latin typeface="標楷體" panose="03000509000000000000" pitchFamily="65" charset="-120"/>
                <a:ea typeface="標楷體" panose="03000509000000000000" pitchFamily="65" charset="-120"/>
              </a:rPr>
              <a:t>為進一步體現「一國兩制」的精神、全面提升司法獨立的重要性，根據《基本法》</a:t>
            </a:r>
            <a:r>
              <a:rPr lang="zh-TW" altLang="en-US" sz="2200" kern="100" dirty="0">
                <a:effectLst/>
                <a:latin typeface="標楷體" panose="03000509000000000000" pitchFamily="65" charset="-120"/>
                <a:ea typeface="標楷體" panose="03000509000000000000" pitchFamily="65" charset="-120"/>
              </a:rPr>
              <a:t>第八十一條</a:t>
            </a:r>
            <a:r>
              <a:rPr lang="zh-TW" altLang="zh-HK" sz="2200" kern="100" dirty="0">
                <a:effectLst/>
                <a:latin typeface="標楷體" panose="03000509000000000000" pitchFamily="65" charset="-120"/>
                <a:ea typeface="標楷體" panose="03000509000000000000" pitchFamily="65" charset="-120"/>
              </a:rPr>
              <a:t>設立香港特別行政區終審法院（</a:t>
            </a:r>
            <a:r>
              <a:rPr lang="en-US" altLang="zh-HK" sz="2200" kern="100" dirty="0">
                <a:effectLst/>
                <a:latin typeface="標楷體" panose="03000509000000000000" pitchFamily="65" charset="-120"/>
                <a:ea typeface="標楷體" panose="03000509000000000000" pitchFamily="65" charset="-120"/>
              </a:rPr>
              <a:t>Court of Final Appeal of HKSAR</a:t>
            </a:r>
            <a:r>
              <a:rPr lang="zh-TW" altLang="zh-HK" sz="2200" kern="100" dirty="0">
                <a:effectLst/>
                <a:latin typeface="標楷體" panose="03000509000000000000" pitchFamily="65" charset="-120"/>
                <a:ea typeface="標楷體" panose="03000509000000000000" pitchFamily="65" charset="-120"/>
              </a:rPr>
              <a:t>），</a:t>
            </a:r>
            <a:r>
              <a:rPr lang="zh-TW" altLang="en-US" sz="2200" kern="100" dirty="0">
                <a:effectLst/>
                <a:latin typeface="標楷體" panose="03000509000000000000" pitchFamily="65" charset="-120"/>
                <a:ea typeface="標楷體" panose="03000509000000000000" pitchFamily="65" charset="-120"/>
              </a:rPr>
              <a:t>第十九條和第八十二條</a:t>
            </a:r>
            <a:r>
              <a:rPr lang="zh-TW" altLang="zh-HK" sz="2200" kern="100" dirty="0">
                <a:effectLst/>
                <a:latin typeface="標楷體" panose="03000509000000000000" pitchFamily="65" charset="-120"/>
                <a:ea typeface="標楷體" panose="03000509000000000000" pitchFamily="65" charset="-120"/>
              </a:rPr>
              <a:t>確立香港享有司法終審權（</a:t>
            </a:r>
            <a:r>
              <a:rPr lang="en-US" altLang="zh-HK" sz="2200" kern="100" dirty="0">
                <a:effectLst/>
                <a:latin typeface="標楷體" panose="03000509000000000000" pitchFamily="65" charset="-120"/>
                <a:ea typeface="標楷體" panose="03000509000000000000" pitchFamily="65" charset="-120"/>
              </a:rPr>
              <a:t>Final adjudication</a:t>
            </a:r>
            <a:r>
              <a:rPr lang="zh-TW" altLang="zh-HK" sz="2200" kern="100" dirty="0">
                <a:effectLst/>
                <a:latin typeface="標楷體" panose="03000509000000000000" pitchFamily="65" charset="-120"/>
                <a:ea typeface="標楷體" panose="03000509000000000000" pitchFamily="65" charset="-120"/>
              </a:rPr>
              <a:t>）。</a:t>
            </a:r>
          </a:p>
          <a:p>
            <a:endParaRPr lang="zh-HK" altLang="en-US" dirty="0"/>
          </a:p>
        </p:txBody>
      </p:sp>
      <p:graphicFrame>
        <p:nvGraphicFramePr>
          <p:cNvPr id="12" name="資料庫圖表 11">
            <a:extLst>
              <a:ext uri="{FF2B5EF4-FFF2-40B4-BE49-F238E27FC236}">
                <a16:creationId xmlns:a16="http://schemas.microsoft.com/office/drawing/2014/main" id="{CCB38343-AC20-4F26-B355-1B3281F434C4}"/>
              </a:ext>
            </a:extLst>
          </p:cNvPr>
          <p:cNvGraphicFramePr/>
          <p:nvPr>
            <p:extLst>
              <p:ext uri="{D42A27DB-BD31-4B8C-83A1-F6EECF244321}">
                <p14:modId xmlns:p14="http://schemas.microsoft.com/office/powerpoint/2010/main" val="3207471541"/>
              </p:ext>
            </p:extLst>
          </p:nvPr>
        </p:nvGraphicFramePr>
        <p:xfrm>
          <a:off x="418297" y="3868281"/>
          <a:ext cx="5470206" cy="22802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圖片 12">
            <a:extLst>
              <a:ext uri="{FF2B5EF4-FFF2-40B4-BE49-F238E27FC236}">
                <a16:creationId xmlns:a16="http://schemas.microsoft.com/office/drawing/2014/main" id="{3B8DD57B-EEBE-4161-AECA-F9BA73432C77}"/>
              </a:ext>
            </a:extLst>
          </p:cNvPr>
          <p:cNvPicPr/>
          <p:nvPr/>
        </p:nvPicPr>
        <p:blipFill>
          <a:blip r:embed="rId8" cstate="print"/>
          <a:srcRect/>
          <a:stretch/>
        </p:blipFill>
        <p:spPr>
          <a:xfrm>
            <a:off x="6047338" y="3642206"/>
            <a:ext cx="2871151" cy="2442924"/>
          </a:xfrm>
          <a:prstGeom prst="rect">
            <a:avLst/>
          </a:prstGeom>
        </p:spPr>
      </p:pic>
      <p:cxnSp>
        <p:nvCxnSpPr>
          <p:cNvPr id="14" name="直線接點 13">
            <a:extLst>
              <a:ext uri="{FF2B5EF4-FFF2-40B4-BE49-F238E27FC236}">
                <a16:creationId xmlns:a16="http://schemas.microsoft.com/office/drawing/2014/main" id="{4C771AE9-978D-4B9D-B3FA-8B77B3340D3F}"/>
              </a:ext>
            </a:extLst>
          </p:cNvPr>
          <p:cNvCxnSpPr>
            <a:cxnSpLocks/>
          </p:cNvCxnSpPr>
          <p:nvPr/>
        </p:nvCxnSpPr>
        <p:spPr>
          <a:xfrm>
            <a:off x="753510" y="6281990"/>
            <a:ext cx="7636979"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文字方塊 14">
            <a:extLst>
              <a:ext uri="{FF2B5EF4-FFF2-40B4-BE49-F238E27FC236}">
                <a16:creationId xmlns:a16="http://schemas.microsoft.com/office/drawing/2014/main" id="{D636F524-27BB-416D-A12E-E7785E74B897}"/>
              </a:ext>
            </a:extLst>
          </p:cNvPr>
          <p:cNvSpPr txBox="1"/>
          <p:nvPr/>
        </p:nvSpPr>
        <p:spPr>
          <a:xfrm>
            <a:off x="4768101" y="6281990"/>
            <a:ext cx="938464" cy="461665"/>
          </a:xfrm>
          <a:prstGeom prst="rect">
            <a:avLst/>
          </a:prstGeom>
          <a:noFill/>
        </p:spPr>
        <p:txBody>
          <a:bodyPr wrap="square" rtlCol="0">
            <a:spAutoFit/>
          </a:bodyPr>
          <a:lstStyle/>
          <a:p>
            <a:r>
              <a:rPr lang="zh-TW" altLang="en-US" dirty="0">
                <a:latin typeface="標楷體" panose="03000509000000000000" pitchFamily="65" charset="-120"/>
                <a:ea typeface="標楷體" panose="03000509000000000000" pitchFamily="65" charset="-120"/>
              </a:rPr>
              <a:t>香港</a:t>
            </a:r>
            <a:endParaRPr lang="zh-HK" altLang="en-US" dirty="0">
              <a:latin typeface="標楷體" panose="03000509000000000000" pitchFamily="65" charset="-120"/>
              <a:ea typeface="標楷體" panose="03000509000000000000" pitchFamily="65" charset="-120"/>
            </a:endParaRPr>
          </a:p>
        </p:txBody>
      </p:sp>
      <p:sp>
        <p:nvSpPr>
          <p:cNvPr id="9" name="文字方塊 8">
            <a:extLst>
              <a:ext uri="{FF2B5EF4-FFF2-40B4-BE49-F238E27FC236}">
                <a16:creationId xmlns:a16="http://schemas.microsoft.com/office/drawing/2014/main" id="{33B824A7-5A05-4B1C-96F1-C289AD36097C}"/>
              </a:ext>
            </a:extLst>
          </p:cNvPr>
          <p:cNvSpPr txBox="1"/>
          <p:nvPr/>
        </p:nvSpPr>
        <p:spPr>
          <a:xfrm>
            <a:off x="8712063" y="6459680"/>
            <a:ext cx="457200"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r>
              <a:rPr lang="en-US" altLang="zh-HK" sz="1800" dirty="0">
                <a:latin typeface="標楷體" panose="03000509000000000000" pitchFamily="65" charset="-120"/>
                <a:ea typeface="標楷體" panose="03000509000000000000" pitchFamily="65" charset="-120"/>
              </a:rPr>
              <a:t>12</a:t>
            </a:r>
            <a:endParaRPr lang="zh-HK" altLang="en-US" sz="1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42426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4015" y="518649"/>
            <a:ext cx="846287" cy="847206"/>
            <a:chOff x="8183879" y="1000124"/>
            <a:chExt cx="1562267" cy="1172973"/>
          </a:xfrm>
        </p:grpSpPr>
        <p:sp>
          <p:nvSpPr>
            <p:cNvPr id="13"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內容版面配置區 2">
            <a:extLst>
              <a:ext uri="{FF2B5EF4-FFF2-40B4-BE49-F238E27FC236}">
                <a16:creationId xmlns:a16="http://schemas.microsoft.com/office/drawing/2014/main" id="{90ECDAE1-F060-482F-8A29-B8420E93C1C9}"/>
              </a:ext>
            </a:extLst>
          </p:cNvPr>
          <p:cNvSpPr>
            <a:spLocks noGrp="1"/>
          </p:cNvSpPr>
          <p:nvPr>
            <p:ph idx="1"/>
          </p:nvPr>
        </p:nvSpPr>
        <p:spPr>
          <a:xfrm>
            <a:off x="209725" y="1119886"/>
            <a:ext cx="3343402" cy="4721669"/>
          </a:xfrm>
        </p:spPr>
        <p:txBody>
          <a:bodyPr anchor="t">
            <a:normAutofit/>
          </a:bodyPr>
          <a:lstStyle/>
          <a:p>
            <a:pPr marL="0" indent="0">
              <a:buNone/>
            </a:pPr>
            <a:endParaRPr lang="en-US" altLang="zh-TW" sz="2200" dirty="0">
              <a:latin typeface="標楷體" panose="03000509000000000000" pitchFamily="65" charset="-120"/>
              <a:ea typeface="標楷體" panose="03000509000000000000" pitchFamily="65" charset="-120"/>
            </a:endParaRPr>
          </a:p>
          <a:p>
            <a:pPr marL="0" indent="0">
              <a:buNone/>
            </a:pPr>
            <a:r>
              <a:rPr lang="zh-TW" altLang="en-US" sz="2000" dirty="0">
                <a:latin typeface="標楷體" panose="03000509000000000000" pitchFamily="65" charset="-120"/>
                <a:ea typeface="標楷體" panose="03000509000000000000" pitchFamily="65" charset="-120"/>
              </a:rPr>
              <a:t>上圖為</a:t>
            </a:r>
            <a:r>
              <a:rPr lang="zh-TW" altLang="zh-HK" sz="2000" kern="100" dirty="0">
                <a:effectLst/>
                <a:latin typeface="標楷體" panose="03000509000000000000" pitchFamily="65" charset="-120"/>
                <a:ea typeface="標楷體" panose="03000509000000000000" pitchFamily="65" charset="-120"/>
                <a:cs typeface="Times New Roman" panose="02020603050405020304" pitchFamily="18" charset="0"/>
              </a:rPr>
              <a:t>終審法院法官服飾</a:t>
            </a:r>
            <a:r>
              <a:rPr lang="zh-TW" altLang="en-US" sz="20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000" dirty="0">
                <a:latin typeface="標楷體" panose="03000509000000000000" pitchFamily="65" charset="-120"/>
                <a:ea typeface="標楷體" panose="03000509000000000000" pitchFamily="65" charset="-120"/>
              </a:rPr>
              <a:t>下圖為</a:t>
            </a:r>
            <a:r>
              <a:rPr lang="zh-TW" altLang="zh-HK" sz="2000" kern="100" dirty="0">
                <a:effectLst/>
                <a:latin typeface="標楷體" panose="03000509000000000000" pitchFamily="65" charset="-120"/>
                <a:ea typeface="標楷體" panose="03000509000000000000" pitchFamily="65" charset="-120"/>
                <a:cs typeface="Times New Roman" panose="02020603050405020304" pitchFamily="18" charset="0"/>
              </a:rPr>
              <a:t>高等法院及上訴庭法官服飾</a:t>
            </a:r>
            <a:endParaRPr lang="en-US" altLang="zh-TW" sz="2000" kern="100" dirty="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endParaRPr lang="en-US" altLang="zh-TW" sz="22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zh-TW" altLang="en-US" sz="2200" b="1" kern="100" dirty="0">
                <a:latin typeface="標楷體" panose="03000509000000000000" pitchFamily="65" charset="-120"/>
                <a:ea typeface="標楷體" panose="03000509000000000000" pitchFamily="65" charset="-120"/>
                <a:cs typeface="Times New Roman" panose="02020603050405020304" pitchFamily="18" charset="0"/>
              </a:rPr>
              <a:t>問一問：</a:t>
            </a:r>
            <a:r>
              <a:rPr lang="zh-TW" altLang="zh-HK" sz="2200" kern="100" dirty="0">
                <a:effectLst/>
                <a:latin typeface="標楷體" panose="03000509000000000000" pitchFamily="65" charset="-120"/>
                <a:ea typeface="標楷體" panose="03000509000000000000" pitchFamily="65" charset="-120"/>
                <a:cs typeface="Times New Roman" panose="02020603050405020304" pitchFamily="18" charset="0"/>
              </a:rPr>
              <a:t>法官服飾</a:t>
            </a:r>
            <a:r>
              <a:rPr lang="zh-TW" altLang="en-US" sz="2200" kern="100" dirty="0">
                <a:effectLst/>
                <a:latin typeface="標楷體" panose="03000509000000000000" pitchFamily="65" charset="-120"/>
                <a:ea typeface="標楷體" panose="03000509000000000000" pitchFamily="65" charset="-120"/>
                <a:cs typeface="Times New Roman" panose="02020603050405020304" pitchFamily="18" charset="0"/>
              </a:rPr>
              <a:t>有什麼差別？反映什麼？</a:t>
            </a:r>
            <a:endParaRPr lang="zh-HK" altLang="en-US" sz="2200" dirty="0">
              <a:latin typeface="標楷體" panose="03000509000000000000" pitchFamily="65" charset="-120"/>
              <a:ea typeface="標楷體" panose="03000509000000000000" pitchFamily="65" charset="-120"/>
            </a:endParaRPr>
          </a:p>
        </p:txBody>
      </p:sp>
      <p:pic>
        <p:nvPicPr>
          <p:cNvPr id="5" name="圖片 4">
            <a:extLst>
              <a:ext uri="{FF2B5EF4-FFF2-40B4-BE49-F238E27FC236}">
                <a16:creationId xmlns:a16="http://schemas.microsoft.com/office/drawing/2014/main" id="{2B5C4A7D-0DEC-4B03-940E-C3ECFC35C60D}"/>
              </a:ext>
            </a:extLst>
          </p:cNvPr>
          <p:cNvPicPr/>
          <p:nvPr/>
        </p:nvPicPr>
        <p:blipFill rotWithShape="1">
          <a:blip r:embed="rId2" cstate="print"/>
          <a:srcRect r="26728"/>
          <a:stretch/>
        </p:blipFill>
        <p:spPr>
          <a:xfrm>
            <a:off x="3477722" y="10"/>
            <a:ext cx="5666278" cy="3383270"/>
          </a:xfrm>
          <a:prstGeom prst="rect">
            <a:avLst/>
          </a:prstGeom>
        </p:spPr>
      </p:pic>
      <p:pic>
        <p:nvPicPr>
          <p:cNvPr id="4" name="圖片 3">
            <a:extLst>
              <a:ext uri="{FF2B5EF4-FFF2-40B4-BE49-F238E27FC236}">
                <a16:creationId xmlns:a16="http://schemas.microsoft.com/office/drawing/2014/main" id="{EC07E87E-3282-43C6-AA5E-894F5B173D23}"/>
              </a:ext>
            </a:extLst>
          </p:cNvPr>
          <p:cNvPicPr/>
          <p:nvPr/>
        </p:nvPicPr>
        <p:blipFill rotWithShape="1">
          <a:blip r:embed="rId3" cstate="print"/>
          <a:srcRect r="2" b="20101"/>
          <a:stretch/>
        </p:blipFill>
        <p:spPr>
          <a:xfrm>
            <a:off x="3479292" y="3474720"/>
            <a:ext cx="5664708" cy="3383280"/>
          </a:xfrm>
          <a:prstGeom prst="rect">
            <a:avLst/>
          </a:prstGeom>
        </p:spPr>
      </p:pic>
      <p:pic>
        <p:nvPicPr>
          <p:cNvPr id="7" name="圖片 6" descr="一張含有 玩具, 向量圖形 的圖片&#10;&#10;自動產生的描述">
            <a:extLst>
              <a:ext uri="{FF2B5EF4-FFF2-40B4-BE49-F238E27FC236}">
                <a16:creationId xmlns:a16="http://schemas.microsoft.com/office/drawing/2014/main" id="{6AD7E368-3D6F-4F44-B0E6-8E92CB6D08A4}"/>
              </a:ext>
            </a:extLst>
          </p:cNvPr>
          <p:cNvPicPr>
            <a:picLocks noChangeAspect="1"/>
          </p:cNvPicPr>
          <p:nvPr/>
        </p:nvPicPr>
        <p:blipFill>
          <a:blip r:embed="rId4"/>
          <a:stretch>
            <a:fillRect/>
          </a:stretch>
        </p:blipFill>
        <p:spPr>
          <a:xfrm>
            <a:off x="583692" y="4098231"/>
            <a:ext cx="2239008" cy="2239008"/>
          </a:xfrm>
          <a:prstGeom prst="rect">
            <a:avLst/>
          </a:prstGeom>
        </p:spPr>
      </p:pic>
      <p:sp>
        <p:nvSpPr>
          <p:cNvPr id="11" name="文字方塊 8">
            <a:extLst>
              <a:ext uri="{FF2B5EF4-FFF2-40B4-BE49-F238E27FC236}">
                <a16:creationId xmlns:a16="http://schemas.microsoft.com/office/drawing/2014/main" id="{53BE4933-63CA-449B-9563-5267333A3E6D}"/>
              </a:ext>
            </a:extLst>
          </p:cNvPr>
          <p:cNvSpPr txBox="1"/>
          <p:nvPr/>
        </p:nvSpPr>
        <p:spPr>
          <a:xfrm>
            <a:off x="8712063" y="6459680"/>
            <a:ext cx="457200"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r>
              <a:rPr lang="en-US" altLang="zh-HK" sz="1800" dirty="0">
                <a:solidFill>
                  <a:schemeClr val="bg1"/>
                </a:solidFill>
                <a:latin typeface="標楷體" panose="03000509000000000000" pitchFamily="65" charset="-120"/>
                <a:ea typeface="標楷體" panose="03000509000000000000" pitchFamily="65" charset="-120"/>
              </a:rPr>
              <a:t>13</a:t>
            </a:r>
            <a:endParaRPr lang="zh-HK" altLang="en-US" sz="1800" dirty="0">
              <a:solidFill>
                <a:schemeClr val="bg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79102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5152" y="230508"/>
            <a:ext cx="55245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5"/>
          <p:cNvSpPr>
            <a:spLocks noChangeArrowheads="1"/>
          </p:cNvSpPr>
          <p:nvPr/>
        </p:nvSpPr>
        <p:spPr bwMode="auto">
          <a:xfrm>
            <a:off x="2610802" y="393050"/>
            <a:ext cx="40132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9pPr>
          </a:lstStyle>
          <a:p>
            <a:pPr algn="ctr" eaLnBrk="1" hangingPunct="1">
              <a:spcBef>
                <a:spcPct val="0"/>
              </a:spcBef>
              <a:buFontTx/>
              <a:buNone/>
            </a:pPr>
            <a:r>
              <a:rPr lang="en-US" altLang="en-US" dirty="0" err="1">
                <a:solidFill>
                  <a:schemeClr val="bg1"/>
                </a:solidFill>
                <a:latin typeface="標楷體" panose="03000509000000000000" pitchFamily="65" charset="-120"/>
                <a:ea typeface="標楷體" panose="03000509000000000000" pitchFamily="65" charset="-120"/>
              </a:rPr>
              <a:t>甚麼是司法獨立</a:t>
            </a:r>
            <a:r>
              <a:rPr lang="zh-TW" altLang="en-US" dirty="0" err="1">
                <a:solidFill>
                  <a:schemeClr val="bg1"/>
                </a:solidFill>
                <a:latin typeface="標楷體" panose="03000509000000000000" pitchFamily="65" charset="-120"/>
                <a:ea typeface="標楷體" panose="03000509000000000000" pitchFamily="65" charset="-120"/>
              </a:rPr>
              <a:t>（１）</a:t>
            </a:r>
          </a:p>
        </p:txBody>
      </p:sp>
      <p:sp>
        <p:nvSpPr>
          <p:cNvPr id="48132" name="Rectangle 6"/>
          <p:cNvSpPr>
            <a:spLocks noChangeArrowheads="1"/>
          </p:cNvSpPr>
          <p:nvPr/>
        </p:nvSpPr>
        <p:spPr bwMode="auto">
          <a:xfrm>
            <a:off x="404495" y="4545330"/>
            <a:ext cx="842645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9pPr>
          </a:lstStyle>
          <a:p>
            <a:pPr eaLnBrk="1" hangingPunct="1">
              <a:spcBef>
                <a:spcPct val="0"/>
              </a:spcBef>
              <a:buFontTx/>
              <a:buNone/>
            </a:pPr>
            <a:r>
              <a:rPr lang="en-US" altLang="en-US" sz="2600" dirty="0" err="1">
                <a:latin typeface="標楷體" panose="03000509000000000000" pitchFamily="65" charset="-120"/>
                <a:ea typeface="標楷體" panose="03000509000000000000" pitchFamily="65" charset="-120"/>
                <a:cs typeface="Times New Roman" panose="02020603050405020304" pitchFamily="18" charset="0"/>
              </a:rPr>
              <a:t>所謂司法獨立，是指獨立於甚麼呢</a:t>
            </a:r>
            <a:r>
              <a:rPr lang="en-US" altLang="en-US" sz="26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600" dirty="0">
                <a:latin typeface="標楷體" panose="03000509000000000000" pitchFamily="65" charset="-120"/>
                <a:ea typeface="標楷體" panose="03000509000000000000" pitchFamily="65" charset="-120"/>
                <a:cs typeface="Times New Roman" panose="02020603050405020304" pitchFamily="18" charset="0"/>
              </a:rPr>
              <a:t>前</a:t>
            </a:r>
            <a:r>
              <a:rPr lang="en-US" altLang="en-US" sz="2600" dirty="0" err="1">
                <a:latin typeface="標楷體" panose="03000509000000000000" pitchFamily="65" charset="-120"/>
                <a:ea typeface="標楷體" panose="03000509000000000000" pitchFamily="65" charset="-120"/>
                <a:cs typeface="Times New Roman" panose="02020603050405020304" pitchFamily="18" charset="0"/>
              </a:rPr>
              <a:t>終審法院首席法官馬道立於二○二○年法律年度開啟典禮致辭時說</a:t>
            </a:r>
            <a:r>
              <a:rPr lang="en-US" altLang="en-US" sz="2600" dirty="0">
                <a:latin typeface="標楷體" panose="03000509000000000000" pitchFamily="65" charset="-120"/>
                <a:ea typeface="標楷體" panose="03000509000000000000" pitchFamily="65" charset="-120"/>
                <a:cs typeface="Times New Roman" panose="02020603050405020304" pitchFamily="18" charset="0"/>
              </a:rPr>
              <a:t>：</a:t>
            </a:r>
          </a:p>
          <a:p>
            <a:pPr eaLnBrk="1" hangingPunct="1">
              <a:spcBef>
                <a:spcPct val="0"/>
              </a:spcBef>
              <a:buFontTx/>
              <a:buNone/>
            </a:pPr>
            <a:r>
              <a:rPr lang="en-US" altLang="en-US" sz="2600" i="1" dirty="0">
                <a:latin typeface="標楷體" panose="03000509000000000000" pitchFamily="65" charset="-120"/>
                <a:ea typeface="標楷體" panose="03000509000000000000" pitchFamily="65" charset="-120"/>
                <a:cs typeface="Times New Roman" panose="02020603050405020304" pitchFamily="18" charset="0"/>
              </a:rPr>
              <a:t>「《</a:t>
            </a:r>
            <a:r>
              <a:rPr lang="en-US" altLang="en-US" sz="2600" i="1" dirty="0" err="1">
                <a:latin typeface="標楷體" panose="03000509000000000000" pitchFamily="65" charset="-120"/>
                <a:ea typeface="標楷體" panose="03000509000000000000" pitchFamily="65" charset="-120"/>
                <a:cs typeface="Times New Roman" panose="02020603050405020304" pitchFamily="18" charset="0"/>
              </a:rPr>
              <a:t>基本法》述明法院行使審判權。行使審判權意指所有司法裁決均以</a:t>
            </a:r>
            <a:r>
              <a:rPr lang="en-US" altLang="en-US" sz="2600" i="1" dirty="0" err="1">
                <a:solidFill>
                  <a:srgbClr val="FF0000"/>
                </a:solidFill>
                <a:latin typeface="標楷體" panose="03000509000000000000" pitchFamily="65" charset="-120"/>
                <a:ea typeface="標楷體" panose="03000509000000000000" pitchFamily="65" charset="-120"/>
                <a:cs typeface="Times New Roman" panose="02020603050405020304" pitchFamily="18" charset="0"/>
              </a:rPr>
              <a:t>法律為依據，別無其他考慮</a:t>
            </a:r>
            <a:r>
              <a:rPr lang="en-US" altLang="en-US" sz="2600" i="1" dirty="0">
                <a:latin typeface="標楷體" panose="03000509000000000000" pitchFamily="65" charset="-120"/>
                <a:ea typeface="標楷體" panose="03000509000000000000" pitchFamily="65" charset="-120"/>
                <a:cs typeface="Times New Roman" panose="02020603050405020304" pitchFamily="18" charset="0"/>
              </a:rPr>
              <a:t>。」</a:t>
            </a:r>
          </a:p>
        </p:txBody>
      </p:sp>
      <p:sp>
        <p:nvSpPr>
          <p:cNvPr id="3" name="Text Box 2"/>
          <p:cNvSpPr txBox="1"/>
          <p:nvPr/>
        </p:nvSpPr>
        <p:spPr>
          <a:xfrm>
            <a:off x="404495" y="1496695"/>
            <a:ext cx="2684145" cy="583565"/>
          </a:xfrm>
          <a:prstGeom prst="rect">
            <a:avLst/>
          </a:prstGeom>
          <a:noFill/>
        </p:spPr>
        <p:txBody>
          <a:bodyPr wrap="square" rtlCol="0">
            <a:spAutoFit/>
          </a:bodyPr>
          <a:lstStyle/>
          <a:p>
            <a:r>
              <a:rPr lang="zh-TW" altLang="en-US" sz="3200" dirty="0">
                <a:latin typeface="標楷體" panose="03000509000000000000" pitchFamily="65" charset="-120"/>
                <a:ea typeface="標楷體" panose="03000509000000000000" pitchFamily="65" charset="-120"/>
              </a:rPr>
              <a:t>制度安排層面</a:t>
            </a:r>
          </a:p>
        </p:txBody>
      </p:sp>
      <p:sp>
        <p:nvSpPr>
          <p:cNvPr id="4" name="Text Box 3"/>
          <p:cNvSpPr txBox="1"/>
          <p:nvPr/>
        </p:nvSpPr>
        <p:spPr>
          <a:xfrm>
            <a:off x="404495" y="3343275"/>
            <a:ext cx="8425815" cy="892552"/>
          </a:xfrm>
          <a:prstGeom prst="rect">
            <a:avLst/>
          </a:prstGeom>
          <a:noFill/>
        </p:spPr>
        <p:txBody>
          <a:bodyPr wrap="square" rtlCol="0">
            <a:spAutoFit/>
          </a:bodyPr>
          <a:lstStyle/>
          <a:p>
            <a:r>
              <a:rPr lang="en-US" altLang="en-US" sz="2600" dirty="0">
                <a:latin typeface="標楷體" panose="03000509000000000000" pitchFamily="65" charset="-120"/>
                <a:ea typeface="標楷體" panose="03000509000000000000" pitchFamily="65" charset="-120"/>
                <a:cs typeface="Times New Roman" panose="02020603050405020304" pitchFamily="18" charset="0"/>
                <a:sym typeface="+mn-ea"/>
              </a:rPr>
              <a:t>《</a:t>
            </a:r>
            <a:r>
              <a:rPr lang="en-US" altLang="en-US" sz="2600" dirty="0" err="1">
                <a:latin typeface="標楷體" panose="03000509000000000000" pitchFamily="65" charset="-120"/>
                <a:ea typeface="標楷體" panose="03000509000000000000" pitchFamily="65" charset="-120"/>
                <a:cs typeface="Times New Roman" panose="02020603050405020304" pitchFamily="18" charset="0"/>
                <a:sym typeface="+mn-ea"/>
              </a:rPr>
              <a:t>基本法》第八十五條訂明「香港特別行政區法院獨立進行審判，不受任何干涉</a:t>
            </a:r>
            <a:r>
              <a:rPr lang="en-US" altLang="en-US" sz="2600" dirty="0">
                <a:latin typeface="標楷體" panose="03000509000000000000" pitchFamily="65" charset="-120"/>
                <a:ea typeface="標楷體" panose="03000509000000000000" pitchFamily="65" charset="-120"/>
                <a:cs typeface="Times New Roman" panose="02020603050405020304" pitchFamily="18" charset="0"/>
                <a:sym typeface="+mn-ea"/>
              </a:rPr>
              <a:t>。」</a:t>
            </a:r>
            <a:endParaRPr lang="en-US" altLang="en-US" sz="26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5" name="Text Box 4"/>
          <p:cNvSpPr txBox="1"/>
          <p:nvPr/>
        </p:nvSpPr>
        <p:spPr>
          <a:xfrm>
            <a:off x="405130" y="2173418"/>
            <a:ext cx="8425815" cy="892552"/>
          </a:xfrm>
          <a:prstGeom prst="rect">
            <a:avLst/>
          </a:prstGeom>
          <a:noFill/>
        </p:spPr>
        <p:txBody>
          <a:bodyPr wrap="square" rtlCol="0">
            <a:spAutoFit/>
          </a:bodyPr>
          <a:lstStyle/>
          <a:p>
            <a:r>
              <a:rPr lang="en-US" altLang="zh-TW" sz="2600" dirty="0">
                <a:latin typeface="標楷體" panose="03000509000000000000" pitchFamily="65" charset="-120"/>
                <a:ea typeface="標楷體" panose="03000509000000000000" pitchFamily="65" charset="-120"/>
                <a:cs typeface="Times New Roman" panose="02020603050405020304" pitchFamily="18" charset="0"/>
                <a:sym typeface="+mn-ea"/>
              </a:rPr>
              <a:t>《</a:t>
            </a:r>
            <a:r>
              <a:rPr lang="en-US" altLang="en-US" sz="2600" dirty="0" err="1">
                <a:latin typeface="標楷體" panose="03000509000000000000" pitchFamily="65" charset="-120"/>
                <a:ea typeface="標楷體" panose="03000509000000000000" pitchFamily="65" charset="-120"/>
                <a:cs typeface="Times New Roman" panose="02020603050405020304" pitchFamily="18" charset="0"/>
                <a:sym typeface="+mn-ea"/>
              </a:rPr>
              <a:t>基本法</a:t>
            </a:r>
            <a:r>
              <a:rPr lang="en-US" altLang="zh-TW" sz="2600" dirty="0" err="1">
                <a:latin typeface="標楷體" panose="03000509000000000000" pitchFamily="65" charset="-120"/>
                <a:ea typeface="標楷體" panose="03000509000000000000" pitchFamily="65" charset="-120"/>
                <a:cs typeface="Times New Roman" panose="02020603050405020304" pitchFamily="18" charset="0"/>
                <a:sym typeface="+mn-ea"/>
              </a:rPr>
              <a:t>》</a:t>
            </a:r>
            <a:r>
              <a:rPr lang="en-US" altLang="en-US" sz="2600" dirty="0" err="1">
                <a:latin typeface="標楷體" panose="03000509000000000000" pitchFamily="65" charset="-120"/>
                <a:ea typeface="標楷體" panose="03000509000000000000" pitchFamily="65" charset="-120"/>
                <a:cs typeface="Times New Roman" panose="02020603050405020304" pitchFamily="18" charset="0"/>
                <a:sym typeface="+mn-ea"/>
              </a:rPr>
              <a:t>的第二條和第十九條分別提及香港有「獨立的司法權和終審權</a:t>
            </a:r>
            <a:r>
              <a:rPr lang="en-US" altLang="en-US" sz="2600" dirty="0">
                <a:latin typeface="標楷體" panose="03000509000000000000" pitchFamily="65" charset="-120"/>
                <a:ea typeface="標楷體" panose="03000509000000000000" pitchFamily="65" charset="-120"/>
                <a:cs typeface="Times New Roman" panose="02020603050405020304" pitchFamily="18" charset="0"/>
                <a:sym typeface="+mn-ea"/>
              </a:rPr>
              <a:t>」。</a:t>
            </a:r>
          </a:p>
        </p:txBody>
      </p:sp>
      <p:sp>
        <p:nvSpPr>
          <p:cNvPr id="8" name="文字方塊 8">
            <a:extLst>
              <a:ext uri="{FF2B5EF4-FFF2-40B4-BE49-F238E27FC236}">
                <a16:creationId xmlns:a16="http://schemas.microsoft.com/office/drawing/2014/main" id="{C9CF9A73-6861-4329-B608-4522964E53C6}"/>
              </a:ext>
            </a:extLst>
          </p:cNvPr>
          <p:cNvSpPr txBox="1"/>
          <p:nvPr/>
        </p:nvSpPr>
        <p:spPr>
          <a:xfrm>
            <a:off x="8712063" y="6459680"/>
            <a:ext cx="457200"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r>
              <a:rPr lang="en-US" altLang="zh-HK" sz="1800" dirty="0">
                <a:latin typeface="標楷體" panose="03000509000000000000" pitchFamily="65" charset="-120"/>
                <a:ea typeface="標楷體" panose="03000509000000000000" pitchFamily="65" charset="-120"/>
              </a:rPr>
              <a:t>14</a:t>
            </a:r>
            <a:endParaRPr lang="zh-HK" altLang="en-US" sz="1800"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8132"/>
                                        </p:tgtEl>
                                        <p:attrNameLst>
                                          <p:attrName>style.visibility</p:attrName>
                                        </p:attrNameLst>
                                      </p:cBhvr>
                                      <p:to>
                                        <p:strVal val="visible"/>
                                      </p:to>
                                    </p:set>
                                    <p:animEffect transition="in" filter="dissolve">
                                      <p:cBhvr>
                                        <p:cTn id="22"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P spid="48132" grpId="1"/>
      <p:bldP spid="3" grpId="0"/>
      <p:bldP spid="3" grpId="1"/>
      <p:bldP spid="4" grpId="0"/>
      <p:bldP spid="4" grpId="1"/>
      <p:bldP spid="5" grpId="0"/>
      <p:bldP spid="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164148"/>
            <a:ext cx="55245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5"/>
          <p:cNvSpPr>
            <a:spLocks noChangeArrowheads="1"/>
          </p:cNvSpPr>
          <p:nvPr/>
        </p:nvSpPr>
        <p:spPr bwMode="auto">
          <a:xfrm>
            <a:off x="2565400" y="336550"/>
            <a:ext cx="40132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9pPr>
          </a:lstStyle>
          <a:p>
            <a:pPr algn="ctr" eaLnBrk="1" hangingPunct="1">
              <a:spcBef>
                <a:spcPct val="0"/>
              </a:spcBef>
              <a:buFontTx/>
              <a:buNone/>
            </a:pPr>
            <a:r>
              <a:rPr lang="en-US" altLang="en-US" dirty="0" err="1">
                <a:solidFill>
                  <a:schemeClr val="bg1"/>
                </a:solidFill>
                <a:latin typeface="標楷體" panose="03000509000000000000" pitchFamily="65" charset="-120"/>
                <a:ea typeface="標楷體" panose="03000509000000000000" pitchFamily="65" charset="-120"/>
              </a:rPr>
              <a:t>甚麼是司法獨立</a:t>
            </a:r>
            <a:r>
              <a:rPr lang="zh-TW" altLang="en-US" dirty="0">
                <a:solidFill>
                  <a:schemeClr val="bg1"/>
                </a:solidFill>
                <a:latin typeface="標楷體" panose="03000509000000000000" pitchFamily="65" charset="-120"/>
                <a:ea typeface="標楷體" panose="03000509000000000000" pitchFamily="65" charset="-120"/>
              </a:rPr>
              <a:t>（２）</a:t>
            </a:r>
          </a:p>
        </p:txBody>
      </p:sp>
      <p:sp>
        <p:nvSpPr>
          <p:cNvPr id="2" name="Text Box 1"/>
          <p:cNvSpPr txBox="1"/>
          <p:nvPr/>
        </p:nvSpPr>
        <p:spPr>
          <a:xfrm>
            <a:off x="569306" y="2411095"/>
            <a:ext cx="7886797" cy="2831544"/>
          </a:xfrm>
          <a:prstGeom prst="rect">
            <a:avLst/>
          </a:prstGeom>
          <a:noFill/>
        </p:spPr>
        <p:txBody>
          <a:bodyPr wrap="square" rtlCol="0">
            <a:spAutoFit/>
          </a:bodyPr>
          <a:lstStyle/>
          <a:p>
            <a:pPr algn="just"/>
            <a:r>
              <a:rPr lang="en-US" altLang="en-US" sz="2600" dirty="0" err="1">
                <a:latin typeface="標楷體" panose="03000509000000000000" pitchFamily="65" charset="-120"/>
                <a:ea typeface="標楷體" panose="03000509000000000000" pitchFamily="65" charset="-120"/>
                <a:cs typeface="Times New Roman" panose="02020603050405020304" pitchFamily="18" charset="0"/>
              </a:rPr>
              <a:t>根據《基本法》第一百零四條，所有法官就職時均須宣誓；司法誓言要求法官擁護《基本法</a:t>
            </a:r>
            <a:r>
              <a:rPr lang="en-US" altLang="en-US" sz="2600" dirty="0">
                <a:latin typeface="標楷體" panose="03000509000000000000" pitchFamily="65" charset="-120"/>
                <a:ea typeface="標楷體" panose="03000509000000000000" pitchFamily="65" charset="-120"/>
                <a:cs typeface="Times New Roman" panose="02020603050405020304" pitchFamily="18" charset="0"/>
              </a:rPr>
              <a:t>》，</a:t>
            </a:r>
            <a:r>
              <a:rPr lang="en-US" altLang="en-US" sz="2600" dirty="0" err="1">
                <a:latin typeface="標楷體" panose="03000509000000000000" pitchFamily="65" charset="-120"/>
                <a:ea typeface="標楷體" panose="03000509000000000000" pitchFamily="65" charset="-120"/>
                <a:cs typeface="Times New Roman" panose="02020603050405020304" pitchFamily="18" charset="0"/>
              </a:rPr>
              <a:t>盡忠職守，奉公守法，公正廉潔，以無懼、無偏、無私、無欺之精神，維護法制，主持正義</a:t>
            </a:r>
            <a:r>
              <a:rPr lang="en-US" altLang="en-US" sz="2600" dirty="0">
                <a:latin typeface="標楷體" panose="03000509000000000000" pitchFamily="65" charset="-120"/>
                <a:ea typeface="標楷體" panose="03000509000000000000" pitchFamily="65" charset="-120"/>
                <a:cs typeface="Times New Roman" panose="02020603050405020304" pitchFamily="18" charset="0"/>
              </a:rPr>
              <a:t>。……</a:t>
            </a:r>
            <a:r>
              <a:rPr lang="en-US" altLang="en-US" sz="2600" dirty="0" err="1">
                <a:latin typeface="標楷體" panose="03000509000000000000" pitchFamily="65" charset="-120"/>
                <a:ea typeface="標楷體" panose="03000509000000000000" pitchFamily="65" charset="-120"/>
                <a:cs typeface="Times New Roman" panose="02020603050405020304" pitchFamily="18" charset="0"/>
              </a:rPr>
              <a:t>司法誓言包含司法獨立這個要旨</a:t>
            </a:r>
            <a:r>
              <a:rPr lang="en-US" altLang="en-US" sz="2600" dirty="0">
                <a:latin typeface="標楷體" panose="03000509000000000000" pitchFamily="65" charset="-120"/>
                <a:ea typeface="標楷體" panose="03000509000000000000" pitchFamily="65" charset="-120"/>
                <a:cs typeface="Times New Roman" panose="02020603050405020304" pitchFamily="18" charset="0"/>
              </a:rPr>
              <a:t>。</a:t>
            </a:r>
          </a:p>
          <a:p>
            <a:endParaRPr lang="en-US" altLang="en-US" sz="2800" dirty="0" err="1">
              <a:latin typeface="標楷體" panose="03000509000000000000" pitchFamily="65" charset="-120"/>
              <a:ea typeface="標楷體" panose="03000509000000000000" pitchFamily="65" charset="-120"/>
              <a:cs typeface="Times New Roman" panose="02020603050405020304" pitchFamily="18" charset="0"/>
            </a:endParaRPr>
          </a:p>
          <a:p>
            <a:pPr algn="r"/>
            <a:r>
              <a:rPr lang="zh-TW" altLang="en-US" sz="2000" i="1" dirty="0">
                <a:latin typeface="標楷體" panose="03000509000000000000" pitchFamily="65" charset="-120"/>
                <a:ea typeface="標楷體" panose="03000509000000000000" pitchFamily="65" charset="-120"/>
                <a:cs typeface="Times New Roman" panose="02020603050405020304" pitchFamily="18" charset="0"/>
              </a:rPr>
              <a:t>前</a:t>
            </a:r>
            <a:r>
              <a:rPr lang="en-US" altLang="en-US" sz="2000" i="1" dirty="0" err="1">
                <a:latin typeface="標楷體" panose="03000509000000000000" pitchFamily="65" charset="-120"/>
                <a:ea typeface="標楷體" panose="03000509000000000000" pitchFamily="65" charset="-120"/>
                <a:cs typeface="Times New Roman" panose="02020603050405020304" pitchFamily="18" charset="0"/>
              </a:rPr>
              <a:t>終審法院首席法官馬道立於二○二○年法律年度開啟典禮</a:t>
            </a:r>
            <a:r>
              <a:rPr lang="zh-TW" altLang="en-US" sz="2000" i="1" dirty="0" err="1">
                <a:latin typeface="標楷體" panose="03000509000000000000" pitchFamily="65" charset="-120"/>
                <a:ea typeface="標楷體" panose="03000509000000000000" pitchFamily="65" charset="-120"/>
                <a:cs typeface="Times New Roman" panose="02020603050405020304" pitchFamily="18" charset="0"/>
              </a:rPr>
              <a:t>的</a:t>
            </a:r>
            <a:r>
              <a:rPr lang="en-US" altLang="en-US" sz="2000" i="1" dirty="0" err="1">
                <a:latin typeface="標楷體" panose="03000509000000000000" pitchFamily="65" charset="-120"/>
                <a:ea typeface="標楷體" panose="03000509000000000000" pitchFamily="65" charset="-120"/>
                <a:cs typeface="Times New Roman" panose="02020603050405020304" pitchFamily="18" charset="0"/>
              </a:rPr>
              <a:t>致辭</a:t>
            </a:r>
          </a:p>
        </p:txBody>
      </p:sp>
      <p:sp>
        <p:nvSpPr>
          <p:cNvPr id="3" name="Text Box 2"/>
          <p:cNvSpPr txBox="1"/>
          <p:nvPr/>
        </p:nvSpPr>
        <p:spPr>
          <a:xfrm>
            <a:off x="404495" y="1496695"/>
            <a:ext cx="2675890" cy="583565"/>
          </a:xfrm>
          <a:prstGeom prst="rect">
            <a:avLst/>
          </a:prstGeom>
          <a:noFill/>
        </p:spPr>
        <p:txBody>
          <a:bodyPr wrap="square" rtlCol="0">
            <a:spAutoFit/>
          </a:bodyPr>
          <a:lstStyle/>
          <a:p>
            <a:r>
              <a:rPr lang="zh-TW" altLang="en-US" sz="3200" dirty="0">
                <a:latin typeface="標楷體" panose="03000509000000000000" pitchFamily="65" charset="-120"/>
                <a:ea typeface="標楷體" panose="03000509000000000000" pitchFamily="65" charset="-120"/>
              </a:rPr>
              <a:t>法官個人層面</a:t>
            </a:r>
          </a:p>
        </p:txBody>
      </p:sp>
      <p:sp>
        <p:nvSpPr>
          <p:cNvPr id="6" name="文字方塊 8">
            <a:extLst>
              <a:ext uri="{FF2B5EF4-FFF2-40B4-BE49-F238E27FC236}">
                <a16:creationId xmlns:a16="http://schemas.microsoft.com/office/drawing/2014/main" id="{BE148C7A-1EA5-433B-9A7C-9B83C4F3DEFB}"/>
              </a:ext>
            </a:extLst>
          </p:cNvPr>
          <p:cNvSpPr txBox="1"/>
          <p:nvPr/>
        </p:nvSpPr>
        <p:spPr>
          <a:xfrm>
            <a:off x="8712063" y="6459680"/>
            <a:ext cx="457200"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r>
              <a:rPr lang="en-US" altLang="zh-HK" sz="1800" dirty="0">
                <a:latin typeface="標楷體" panose="03000509000000000000" pitchFamily="65" charset="-120"/>
                <a:ea typeface="標楷體" panose="03000509000000000000" pitchFamily="65" charset="-120"/>
              </a:rPr>
              <a:t>15</a:t>
            </a:r>
            <a:endParaRPr lang="zh-HK" altLang="en-US" sz="1800"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 y="-190500"/>
            <a:ext cx="9347200" cy="1513840"/>
          </a:xfrm>
          <a:prstGeom prst="rect">
            <a:avLst/>
          </a:prstGeom>
          <a:gradFill>
            <a:gsLst>
              <a:gs pos="15000">
                <a:srgbClr val="FBFB11">
                  <a:alpha val="82000"/>
                </a:srgbClr>
              </a:gs>
              <a:gs pos="100000">
                <a:srgbClr val="838309"/>
              </a:gs>
            </a:gsLst>
            <a:lin ang="5400000" scaled="0"/>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885950" y="243840"/>
            <a:ext cx="6597650" cy="645160"/>
          </a:xfrm>
          <a:prstGeom prst="rect">
            <a:avLst/>
          </a:prstGeom>
        </p:spPr>
        <p:txBody>
          <a:bodyPr wrap="square">
            <a:spAutoFit/>
          </a:bodyPr>
          <a:lstStyle/>
          <a:p>
            <a:pPr>
              <a:defRPr/>
            </a:pPr>
            <a:r>
              <a:rPr lang="en-US" altLang="en-US" sz="3600" dirty="0">
                <a:ln w="18415" cmpd="sng">
                  <a:solidFill>
                    <a:srgbClr val="FFFFFF"/>
                  </a:solidFill>
                  <a:prstDash val="solid"/>
                </a:ln>
                <a:solidFill>
                  <a:srgbClr val="FFFFFF"/>
                </a:solidFill>
                <a:latin typeface="標楷體" panose="03000509000000000000" pitchFamily="65" charset="-120"/>
                <a:ea typeface="標楷體" panose="03000509000000000000" pitchFamily="65" charset="-120"/>
                <a:cs typeface="MS PGothic" panose="020B0600070205080204" pitchFamily="34" charset="-128"/>
              </a:rPr>
              <a:t>司法獨立：</a:t>
            </a:r>
            <a:r>
              <a:rPr lang="zh-TW" altLang="en-US" sz="3600" dirty="0">
                <a:ln w="18415" cmpd="sng">
                  <a:solidFill>
                    <a:srgbClr val="FFFFFF"/>
                  </a:solidFill>
                  <a:prstDash val="solid"/>
                </a:ln>
                <a:solidFill>
                  <a:srgbClr val="FFFFFF"/>
                </a:solidFill>
                <a:latin typeface="Times New Roman" panose="02020603050405020304" pitchFamily="18" charset="0"/>
                <a:ea typeface="標楷體" panose="03000509000000000000" pitchFamily="65" charset="-120"/>
                <a:cs typeface="MS PGothic" panose="020B0600070205080204" pitchFamily="34" charset="-128"/>
              </a:rPr>
              <a:t>（１）</a:t>
            </a:r>
            <a:r>
              <a:rPr lang="en-US" altLang="en-US" sz="3600" dirty="0">
                <a:ln w="18415" cmpd="sng">
                  <a:solidFill>
                    <a:srgbClr val="FFFFFF"/>
                  </a:solidFill>
                  <a:prstDash val="solid"/>
                </a:ln>
                <a:solidFill>
                  <a:srgbClr val="FFFFFF"/>
                </a:solidFill>
                <a:latin typeface="標楷體" panose="03000509000000000000" pitchFamily="65" charset="-120"/>
                <a:ea typeface="標楷體" panose="03000509000000000000" pitchFamily="65" charset="-120"/>
                <a:cs typeface="MS PGothic" panose="020B0600070205080204" pitchFamily="34" charset="-128"/>
              </a:rPr>
              <a:t>體制上的保障</a:t>
            </a:r>
          </a:p>
        </p:txBody>
      </p:sp>
      <p:grpSp>
        <p:nvGrpSpPr>
          <p:cNvPr id="4" name="Group 3"/>
          <p:cNvGrpSpPr/>
          <p:nvPr/>
        </p:nvGrpSpPr>
        <p:grpSpPr>
          <a:xfrm>
            <a:off x="193908" y="132187"/>
            <a:ext cx="1537970" cy="881380"/>
            <a:chOff x="271" y="3470"/>
            <a:chExt cx="2010" cy="1095"/>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 y="3470"/>
              <a:ext cx="1095" cy="1095"/>
            </a:xfrm>
            <a:prstGeom prst="rect">
              <a:avLst/>
            </a:prstGeom>
            <a:solidFill>
              <a:srgbClr val="009644"/>
            </a:solidFill>
            <a:ln w="9525">
              <a:solidFill>
                <a:srgbClr val="009644"/>
              </a:solidFill>
              <a:miter lim="800000"/>
              <a:headEnd/>
              <a:tailEnd/>
            </a:ln>
            <a:effectLst/>
          </p:spPr>
        </p:pic>
        <p:sp>
          <p:nvSpPr>
            <p:cNvPr id="19" name="TextBox 11"/>
            <p:cNvSpPr txBox="1">
              <a:spLocks noChangeArrowheads="1"/>
            </p:cNvSpPr>
            <p:nvPr/>
          </p:nvSpPr>
          <p:spPr bwMode="auto">
            <a:xfrm>
              <a:off x="271" y="3878"/>
              <a:ext cx="2010"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9pPr>
            </a:lstStyle>
            <a:p>
              <a:pPr algn="ctr" eaLnBrk="1" hangingPunct="1">
                <a:spcBef>
                  <a:spcPct val="0"/>
                </a:spcBef>
                <a:buFontTx/>
                <a:buNone/>
              </a:pPr>
              <a:r>
                <a:rPr lang="en-US" altLang="zh-TW" sz="3600" b="1" baseline="30000" dirty="0">
                  <a:latin typeface="Arial" panose="020B0604020202020204" pitchFamily="34" charset="0"/>
                  <a:cs typeface="Arial" panose="020B0604020202020204" pitchFamily="34" charset="0"/>
                </a:rPr>
                <a:t>2</a:t>
              </a:r>
              <a:endParaRPr lang="zh-TW" altLang="en-US" sz="3600" b="1" baseline="30000" dirty="0">
                <a:latin typeface="Arial" panose="020B0604020202020204" pitchFamily="34" charset="0"/>
                <a:ea typeface="標楷體" panose="03000509000000000000" pitchFamily="65" charset="-120"/>
              </a:endParaRPr>
            </a:p>
          </p:txBody>
        </p:sp>
      </p:grpSp>
      <p:sp>
        <p:nvSpPr>
          <p:cNvPr id="6" name="Text Box 5"/>
          <p:cNvSpPr txBox="1"/>
          <p:nvPr/>
        </p:nvSpPr>
        <p:spPr>
          <a:xfrm>
            <a:off x="270510" y="1604010"/>
            <a:ext cx="8603615" cy="583565"/>
          </a:xfrm>
          <a:prstGeom prst="rect">
            <a:avLst/>
          </a:prstGeom>
          <a:noFill/>
        </p:spPr>
        <p:txBody>
          <a:bodyPr wrap="square" rtlCol="0">
            <a:spAutoFit/>
          </a:bodyPr>
          <a:lstStyle/>
          <a:p>
            <a:r>
              <a:rPr lang="en-US" altLang="zh-TW" sz="3200" dirty="0">
                <a:latin typeface="標楷體" panose="03000509000000000000" pitchFamily="65" charset="-120"/>
                <a:ea typeface="標楷體" panose="03000509000000000000" pitchFamily="65" charset="-120"/>
                <a:cs typeface="Times New Roman" panose="02020603050405020304" pitchFamily="18" charset="0"/>
                <a:sym typeface="+mn-ea"/>
              </a:rPr>
              <a:t>《</a:t>
            </a:r>
            <a:r>
              <a:rPr lang="en-US" altLang="en-US" sz="3200" dirty="0" err="1">
                <a:latin typeface="標楷體" panose="03000509000000000000" pitchFamily="65" charset="-120"/>
                <a:ea typeface="標楷體" panose="03000509000000000000" pitchFamily="65" charset="-120"/>
                <a:cs typeface="Times New Roman" panose="02020603050405020304" pitchFamily="18" charset="0"/>
                <a:sym typeface="+mn-ea"/>
              </a:rPr>
              <a:t>基本法</a:t>
            </a:r>
            <a:r>
              <a:rPr lang="en-US" altLang="zh-TW" sz="3200" dirty="0" err="1">
                <a:latin typeface="標楷體" panose="03000509000000000000" pitchFamily="65" charset="-120"/>
                <a:ea typeface="標楷體" panose="03000509000000000000" pitchFamily="65" charset="-120"/>
                <a:cs typeface="Times New Roman" panose="02020603050405020304" pitchFamily="18" charset="0"/>
                <a:sym typeface="+mn-ea"/>
              </a:rPr>
              <a:t>》</a:t>
            </a:r>
            <a:r>
              <a:rPr lang="zh-TW" altLang="en-US" sz="3200" dirty="0" err="1">
                <a:latin typeface="標楷體" panose="03000509000000000000" pitchFamily="65" charset="-120"/>
                <a:ea typeface="標楷體" panose="03000509000000000000" pitchFamily="65" charset="-120"/>
                <a:cs typeface="Times New Roman" panose="02020603050405020304" pitchFamily="18" charset="0"/>
                <a:sym typeface="+mn-ea"/>
              </a:rPr>
              <a:t>怎樣在體制上保障司法獨立？</a:t>
            </a:r>
          </a:p>
        </p:txBody>
      </p:sp>
      <p:pic>
        <p:nvPicPr>
          <p:cNvPr id="57346"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213" y="3362960"/>
            <a:ext cx="2641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p:nvPr/>
        </p:nvSpPr>
        <p:spPr>
          <a:xfrm>
            <a:off x="3317875" y="2419985"/>
            <a:ext cx="4983043" cy="1815882"/>
          </a:xfrm>
          <a:prstGeom prst="rect">
            <a:avLst/>
          </a:prstGeom>
          <a:noFill/>
        </p:spPr>
        <p:txBody>
          <a:bodyPr wrap="square" rtlCol="0">
            <a:spAutoFit/>
          </a:bodyPr>
          <a:lstStyle/>
          <a:p>
            <a:r>
              <a:rPr lang="en-US" sz="2800" dirty="0" err="1">
                <a:latin typeface="標楷體" panose="03000509000000000000" pitchFamily="65" charset="-120"/>
                <a:ea typeface="標楷體" panose="03000509000000000000" pitchFamily="65" charset="-120"/>
              </a:rPr>
              <a:t>第八十五條</a:t>
            </a:r>
            <a:r>
              <a:rPr lang="en-US" sz="2800" dirty="0">
                <a:latin typeface="標楷體" panose="03000509000000000000" pitchFamily="65" charset="-120"/>
                <a:ea typeface="標楷體" panose="03000509000000000000" pitchFamily="65" charset="-120"/>
              </a:rPr>
              <a:t> </a:t>
            </a:r>
            <a:r>
              <a:rPr lang="en-US" sz="2800" dirty="0" err="1">
                <a:latin typeface="標楷體" panose="03000509000000000000" pitchFamily="65" charset="-120"/>
                <a:ea typeface="標楷體" panose="03000509000000000000" pitchFamily="65" charset="-120"/>
              </a:rPr>
              <a:t>香港特別行政區法院獨立進行審判，不受任何干涉，司法人員履行審判職責的行為不受法律追究</a:t>
            </a:r>
            <a:r>
              <a:rPr lang="en-US" sz="2800" dirty="0">
                <a:latin typeface="標楷體" panose="03000509000000000000" pitchFamily="65" charset="-120"/>
                <a:ea typeface="標楷體" panose="03000509000000000000" pitchFamily="65" charset="-120"/>
              </a:rPr>
              <a:t>。</a:t>
            </a:r>
          </a:p>
        </p:txBody>
      </p:sp>
      <p:sp>
        <p:nvSpPr>
          <p:cNvPr id="10" name="Text Box 9"/>
          <p:cNvSpPr txBox="1"/>
          <p:nvPr/>
        </p:nvSpPr>
        <p:spPr>
          <a:xfrm>
            <a:off x="1767840" y="4972685"/>
            <a:ext cx="1411605" cy="829945"/>
          </a:xfrm>
          <a:prstGeom prst="rect">
            <a:avLst/>
          </a:prstGeom>
          <a:noFill/>
        </p:spPr>
        <p:txBody>
          <a:bodyPr wrap="square" rtlCol="0">
            <a:spAutoFit/>
          </a:bodyPr>
          <a:lstStyle/>
          <a:p>
            <a:r>
              <a:rPr lang="zh-TW" altLang="en-US">
                <a:latin typeface="標楷體" panose="03000509000000000000" pitchFamily="65" charset="-120"/>
                <a:ea typeface="標楷體" panose="03000509000000000000" pitchFamily="65" charset="-120"/>
              </a:rPr>
              <a:t>你判錯﹗</a:t>
            </a:r>
            <a:r>
              <a:rPr lang="zh-TW" altLang="en-US">
                <a:solidFill>
                  <a:srgbClr val="FF0000"/>
                </a:solidFill>
                <a:latin typeface="標楷體" panose="03000509000000000000" pitchFamily="65" charset="-120"/>
                <a:ea typeface="標楷體" panose="03000509000000000000" pitchFamily="65" charset="-120"/>
              </a:rPr>
              <a:t>我追究﹗</a:t>
            </a:r>
          </a:p>
        </p:txBody>
      </p:sp>
      <p:sp>
        <p:nvSpPr>
          <p:cNvPr id="21" name="Text Box 20"/>
          <p:cNvSpPr txBox="1"/>
          <p:nvPr/>
        </p:nvSpPr>
        <p:spPr>
          <a:xfrm>
            <a:off x="3317875" y="4916805"/>
            <a:ext cx="5086985" cy="829945"/>
          </a:xfrm>
          <a:prstGeom prst="rect">
            <a:avLst/>
          </a:prstGeom>
          <a:noFill/>
        </p:spPr>
        <p:txBody>
          <a:bodyPr wrap="square" rtlCol="0">
            <a:spAutoFit/>
          </a:bodyPr>
          <a:lstStyle/>
          <a:p>
            <a:r>
              <a:rPr lang="zh-TW" altLang="en-US" dirty="0">
                <a:latin typeface="標楷體" panose="03000509000000000000" pitchFamily="65" charset="-120"/>
                <a:ea typeface="標楷體" panose="03000509000000000000" pitchFamily="65" charset="-120"/>
              </a:rPr>
              <a:t>因有這保障，司法人員判案時就不必考慮</a:t>
            </a:r>
            <a:r>
              <a:rPr lang="zh-TW" altLang="en-US" u="sng" dirty="0">
                <a:solidFill>
                  <a:srgbClr val="FF0000"/>
                </a:solidFill>
                <a:latin typeface="標楷體" panose="03000509000000000000" pitchFamily="65" charset="-120"/>
                <a:ea typeface="標楷體" panose="03000509000000000000" pitchFamily="65" charset="-120"/>
              </a:rPr>
              <a:t>他人的看法，</a:t>
            </a:r>
            <a:r>
              <a:rPr lang="zh-TW" altLang="en-US" dirty="0">
                <a:latin typeface="標楷體" panose="03000509000000000000" pitchFamily="65" charset="-120"/>
                <a:ea typeface="標楷體" panose="03000509000000000000" pitchFamily="65" charset="-120"/>
              </a:rPr>
              <a:t>擔心</a:t>
            </a:r>
            <a:r>
              <a:rPr lang="zh-TW" altLang="en-US" u="sng" dirty="0">
                <a:solidFill>
                  <a:srgbClr val="FF0000"/>
                </a:solidFill>
                <a:latin typeface="標楷體" panose="03000509000000000000" pitchFamily="65" charset="-120"/>
                <a:ea typeface="標楷體" panose="03000509000000000000" pitchFamily="65" charset="-120"/>
              </a:rPr>
              <a:t>被他們控告。</a:t>
            </a:r>
          </a:p>
        </p:txBody>
      </p:sp>
      <p:sp>
        <p:nvSpPr>
          <p:cNvPr id="22" name="Text Box 21"/>
          <p:cNvSpPr txBox="1"/>
          <p:nvPr/>
        </p:nvSpPr>
        <p:spPr>
          <a:xfrm>
            <a:off x="534523" y="2468245"/>
            <a:ext cx="2684145" cy="583565"/>
          </a:xfrm>
          <a:prstGeom prst="rect">
            <a:avLst/>
          </a:prstGeom>
          <a:noFill/>
        </p:spPr>
        <p:txBody>
          <a:bodyPr wrap="square" rtlCol="0">
            <a:spAutoFit/>
          </a:bodyPr>
          <a:lstStyle/>
          <a:p>
            <a:r>
              <a:rPr lang="zh-TW" altLang="en-US" sz="3200" dirty="0">
                <a:latin typeface="標楷體" panose="03000509000000000000" pitchFamily="65" charset="-120"/>
                <a:ea typeface="標楷體" panose="03000509000000000000" pitchFamily="65" charset="-120"/>
              </a:rPr>
              <a:t>免控訴保障</a:t>
            </a:r>
          </a:p>
        </p:txBody>
      </p:sp>
      <p:sp>
        <p:nvSpPr>
          <p:cNvPr id="2" name="乘號 1">
            <a:extLst>
              <a:ext uri="{FF2B5EF4-FFF2-40B4-BE49-F238E27FC236}">
                <a16:creationId xmlns:a16="http://schemas.microsoft.com/office/drawing/2014/main" id="{FB1AC8E4-4390-4854-8A26-4654396E7EB9}"/>
              </a:ext>
            </a:extLst>
          </p:cNvPr>
          <p:cNvSpPr/>
          <p:nvPr/>
        </p:nvSpPr>
        <p:spPr>
          <a:xfrm>
            <a:off x="342593" y="4972685"/>
            <a:ext cx="1256665" cy="1138990"/>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HK" altLang="en-US"/>
          </a:p>
        </p:txBody>
      </p:sp>
      <p:sp>
        <p:nvSpPr>
          <p:cNvPr id="14" name="文字方塊 8">
            <a:extLst>
              <a:ext uri="{FF2B5EF4-FFF2-40B4-BE49-F238E27FC236}">
                <a16:creationId xmlns:a16="http://schemas.microsoft.com/office/drawing/2014/main" id="{10AD1627-AF3D-43FC-8C22-4564FCAC8C8F}"/>
              </a:ext>
            </a:extLst>
          </p:cNvPr>
          <p:cNvSpPr txBox="1"/>
          <p:nvPr/>
        </p:nvSpPr>
        <p:spPr>
          <a:xfrm>
            <a:off x="8712063" y="6459680"/>
            <a:ext cx="457200"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r>
              <a:rPr lang="en-US" altLang="zh-HK" sz="1800" dirty="0">
                <a:latin typeface="標楷體" panose="03000509000000000000" pitchFamily="65" charset="-120"/>
                <a:ea typeface="標楷體" panose="03000509000000000000" pitchFamily="65" charset="-120"/>
              </a:rPr>
              <a:t>16</a:t>
            </a:r>
            <a:endParaRPr lang="zh-HK" altLang="en-US" sz="1800"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dissolv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1" grpId="0"/>
      <p:bldP spid="21" grpId="1"/>
      <p:bldP spid="22" grpId="0"/>
      <p:bldP spid="2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 y="-190500"/>
            <a:ext cx="9347200" cy="1513840"/>
          </a:xfrm>
          <a:prstGeom prst="rect">
            <a:avLst/>
          </a:prstGeom>
          <a:gradFill>
            <a:gsLst>
              <a:gs pos="15000">
                <a:srgbClr val="FBFB11">
                  <a:alpha val="82000"/>
                </a:srgbClr>
              </a:gs>
              <a:gs pos="100000">
                <a:srgbClr val="838309"/>
              </a:gs>
            </a:gsLst>
            <a:lin ang="5400000" scaled="0"/>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885950" y="243840"/>
            <a:ext cx="6682740" cy="645160"/>
          </a:xfrm>
          <a:prstGeom prst="rect">
            <a:avLst/>
          </a:prstGeom>
        </p:spPr>
        <p:txBody>
          <a:bodyPr wrap="square">
            <a:spAutoFit/>
          </a:bodyPr>
          <a:lstStyle/>
          <a:p>
            <a:pPr>
              <a:defRPr/>
            </a:pPr>
            <a:r>
              <a:rPr lang="en-US" altLang="en-US" sz="3600" dirty="0">
                <a:ln w="18415" cmpd="sng">
                  <a:solidFill>
                    <a:srgbClr val="FFFFFF"/>
                  </a:solidFill>
                  <a:prstDash val="solid"/>
                </a:ln>
                <a:solidFill>
                  <a:srgbClr val="FFFFFF"/>
                </a:solidFill>
                <a:latin typeface="標楷體" panose="03000509000000000000" pitchFamily="65" charset="-120"/>
                <a:ea typeface="標楷體" panose="03000509000000000000" pitchFamily="65" charset="-120"/>
                <a:cs typeface="MS PGothic" panose="020B0600070205080204" pitchFamily="34" charset="-128"/>
              </a:rPr>
              <a:t>司法獨立：（１）體制上的保障</a:t>
            </a:r>
          </a:p>
        </p:txBody>
      </p:sp>
      <p:grpSp>
        <p:nvGrpSpPr>
          <p:cNvPr id="4" name="Group 3"/>
          <p:cNvGrpSpPr/>
          <p:nvPr/>
        </p:nvGrpSpPr>
        <p:grpSpPr>
          <a:xfrm>
            <a:off x="201559" y="132187"/>
            <a:ext cx="1537970" cy="881380"/>
            <a:chOff x="281" y="3470"/>
            <a:chExt cx="2010" cy="1095"/>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 y="3470"/>
              <a:ext cx="1095" cy="1095"/>
            </a:xfrm>
            <a:prstGeom prst="rect">
              <a:avLst/>
            </a:prstGeom>
            <a:solidFill>
              <a:srgbClr val="009644"/>
            </a:solidFill>
            <a:ln w="9525">
              <a:solidFill>
                <a:srgbClr val="009644"/>
              </a:solidFill>
              <a:miter lim="800000"/>
              <a:headEnd/>
              <a:tailEnd/>
            </a:ln>
            <a:effectLst/>
          </p:spPr>
        </p:pic>
        <p:sp>
          <p:nvSpPr>
            <p:cNvPr id="19" name="TextBox 11"/>
            <p:cNvSpPr txBox="1">
              <a:spLocks noChangeArrowheads="1"/>
            </p:cNvSpPr>
            <p:nvPr/>
          </p:nvSpPr>
          <p:spPr bwMode="auto">
            <a:xfrm>
              <a:off x="281" y="3896"/>
              <a:ext cx="2010"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9pPr>
            </a:lstStyle>
            <a:p>
              <a:pPr algn="ctr" eaLnBrk="1" hangingPunct="1">
                <a:spcBef>
                  <a:spcPct val="0"/>
                </a:spcBef>
                <a:buFontTx/>
                <a:buNone/>
              </a:pPr>
              <a:r>
                <a:rPr lang="en-US" altLang="zh-TW" sz="3600" b="1" baseline="30000" dirty="0">
                  <a:latin typeface="Arial" panose="020B0604020202020204" pitchFamily="34" charset="0"/>
                  <a:cs typeface="Arial" panose="020B0604020202020204" pitchFamily="34" charset="0"/>
                </a:rPr>
                <a:t>2</a:t>
              </a:r>
              <a:endParaRPr lang="zh-TW" altLang="en-US" sz="3600" b="1" baseline="30000" dirty="0">
                <a:latin typeface="Arial" panose="020B0604020202020204" pitchFamily="34" charset="0"/>
                <a:ea typeface="標楷體" panose="03000509000000000000" pitchFamily="65" charset="-120"/>
              </a:endParaRPr>
            </a:p>
          </p:txBody>
        </p:sp>
      </p:grpSp>
      <p:sp>
        <p:nvSpPr>
          <p:cNvPr id="6" name="Text Box 5"/>
          <p:cNvSpPr txBox="1"/>
          <p:nvPr/>
        </p:nvSpPr>
        <p:spPr>
          <a:xfrm>
            <a:off x="270510" y="1557020"/>
            <a:ext cx="8603615" cy="583565"/>
          </a:xfrm>
          <a:prstGeom prst="rect">
            <a:avLst/>
          </a:prstGeom>
          <a:noFill/>
        </p:spPr>
        <p:txBody>
          <a:bodyPr wrap="square" rtlCol="0">
            <a:spAutoFit/>
          </a:bodyPr>
          <a:lstStyle/>
          <a:p>
            <a:r>
              <a:rPr lang="en-US" altLang="zh-TW" sz="3200" dirty="0">
                <a:latin typeface="標楷體" panose="03000509000000000000" pitchFamily="65" charset="-120"/>
                <a:ea typeface="標楷體" panose="03000509000000000000" pitchFamily="65" charset="-120"/>
                <a:cs typeface="Times New Roman" panose="02020603050405020304" pitchFamily="18" charset="0"/>
                <a:sym typeface="+mn-ea"/>
              </a:rPr>
              <a:t>《</a:t>
            </a:r>
            <a:r>
              <a:rPr lang="en-US" altLang="en-US" sz="3200" dirty="0" err="1">
                <a:latin typeface="標楷體" panose="03000509000000000000" pitchFamily="65" charset="-120"/>
                <a:ea typeface="標楷體" panose="03000509000000000000" pitchFamily="65" charset="-120"/>
                <a:cs typeface="Times New Roman" panose="02020603050405020304" pitchFamily="18" charset="0"/>
                <a:sym typeface="+mn-ea"/>
              </a:rPr>
              <a:t>基本法</a:t>
            </a:r>
            <a:r>
              <a:rPr lang="en-US" altLang="zh-TW" sz="3200" dirty="0" err="1">
                <a:latin typeface="標楷體" panose="03000509000000000000" pitchFamily="65" charset="-120"/>
                <a:ea typeface="標楷體" panose="03000509000000000000" pitchFamily="65" charset="-120"/>
                <a:cs typeface="Times New Roman" panose="02020603050405020304" pitchFamily="18" charset="0"/>
                <a:sym typeface="+mn-ea"/>
              </a:rPr>
              <a:t>》</a:t>
            </a:r>
            <a:r>
              <a:rPr lang="zh-TW" altLang="en-US" sz="3200" dirty="0" err="1">
                <a:latin typeface="標楷體" panose="03000509000000000000" pitchFamily="65" charset="-120"/>
                <a:ea typeface="標楷體" panose="03000509000000000000" pitchFamily="65" charset="-120"/>
                <a:cs typeface="Times New Roman" panose="02020603050405020304" pitchFamily="18" charset="0"/>
                <a:sym typeface="+mn-ea"/>
              </a:rPr>
              <a:t>怎樣在體制上保障司法獨立？</a:t>
            </a:r>
          </a:p>
        </p:txBody>
      </p:sp>
      <p:sp>
        <p:nvSpPr>
          <p:cNvPr id="7" name="Text Box 6"/>
          <p:cNvSpPr txBox="1"/>
          <p:nvPr/>
        </p:nvSpPr>
        <p:spPr>
          <a:xfrm>
            <a:off x="2784195" y="2380454"/>
            <a:ext cx="5807803" cy="2677656"/>
          </a:xfrm>
          <a:prstGeom prst="rect">
            <a:avLst/>
          </a:prstGeom>
          <a:noFill/>
        </p:spPr>
        <p:txBody>
          <a:bodyPr wrap="square" rtlCol="0">
            <a:spAutoFit/>
          </a:bodyPr>
          <a:lstStyle/>
          <a:p>
            <a:r>
              <a:rPr lang="en-US" sz="2800" dirty="0" err="1">
                <a:latin typeface="標楷體" panose="03000509000000000000" pitchFamily="65" charset="-120"/>
                <a:ea typeface="標楷體" panose="03000509000000000000" pitchFamily="65" charset="-120"/>
              </a:rPr>
              <a:t>第八十九條</a:t>
            </a:r>
            <a:r>
              <a:rPr lang="en-US" sz="2800" dirty="0">
                <a:latin typeface="標楷體" panose="03000509000000000000" pitchFamily="65" charset="-120"/>
                <a:ea typeface="標楷體" panose="03000509000000000000" pitchFamily="65" charset="-120"/>
              </a:rPr>
              <a:t> 香港特別行政區法院的法官只有在無力履行職責或行為不檢的情況下，行政長官才可根據終審法院首席法官任命的不少於三名當地法官組成的審議庭的建議，予以免職。</a:t>
            </a:r>
          </a:p>
        </p:txBody>
      </p:sp>
      <p:grpSp>
        <p:nvGrpSpPr>
          <p:cNvPr id="2" name="Group 1"/>
          <p:cNvGrpSpPr/>
          <p:nvPr/>
        </p:nvGrpSpPr>
        <p:grpSpPr>
          <a:xfrm>
            <a:off x="354330" y="3956050"/>
            <a:ext cx="2806065" cy="2590800"/>
            <a:chOff x="587" y="5296"/>
            <a:chExt cx="4419" cy="4080"/>
          </a:xfrm>
        </p:grpSpPr>
        <p:pic>
          <p:nvPicPr>
            <p:cNvPr id="57346"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7" y="5296"/>
              <a:ext cx="4160" cy="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9"/>
            <p:cNvSpPr txBox="1"/>
            <p:nvPr/>
          </p:nvSpPr>
          <p:spPr>
            <a:xfrm>
              <a:off x="2784" y="7831"/>
              <a:ext cx="2223" cy="1307"/>
            </a:xfrm>
            <a:prstGeom prst="rect">
              <a:avLst/>
            </a:prstGeom>
            <a:noFill/>
          </p:spPr>
          <p:txBody>
            <a:bodyPr wrap="square" rtlCol="0">
              <a:spAutoFit/>
            </a:bodyPr>
            <a:lstStyle/>
            <a:p>
              <a:r>
                <a:rPr lang="zh-TW" altLang="en-US" dirty="0">
                  <a:latin typeface="標楷體" panose="03000509000000000000" pitchFamily="65" charset="-120"/>
                  <a:ea typeface="標楷體" panose="03000509000000000000" pitchFamily="65" charset="-120"/>
                </a:rPr>
                <a:t>你判錯﹗</a:t>
              </a:r>
              <a:r>
                <a:rPr lang="zh-TW" altLang="en-US" dirty="0">
                  <a:solidFill>
                    <a:srgbClr val="FF0000"/>
                  </a:solidFill>
                  <a:latin typeface="標楷體" panose="03000509000000000000" pitchFamily="65" charset="-120"/>
                  <a:ea typeface="標楷體" panose="03000509000000000000" pitchFamily="65" charset="-120"/>
                </a:rPr>
                <a:t>炒魷魚﹗</a:t>
              </a:r>
            </a:p>
          </p:txBody>
        </p:sp>
      </p:grpSp>
      <p:sp>
        <p:nvSpPr>
          <p:cNvPr id="21" name="Text Box 20"/>
          <p:cNvSpPr txBox="1"/>
          <p:nvPr/>
        </p:nvSpPr>
        <p:spPr>
          <a:xfrm>
            <a:off x="3439479" y="5360542"/>
            <a:ext cx="5086985" cy="829945"/>
          </a:xfrm>
          <a:prstGeom prst="rect">
            <a:avLst/>
          </a:prstGeom>
          <a:noFill/>
        </p:spPr>
        <p:txBody>
          <a:bodyPr wrap="square" rtlCol="0">
            <a:spAutoFit/>
          </a:bodyPr>
          <a:lstStyle/>
          <a:p>
            <a:r>
              <a:rPr lang="zh-TW" altLang="en-US" dirty="0">
                <a:latin typeface="標楷體" panose="03000509000000000000" pitchFamily="65" charset="-120"/>
                <a:ea typeface="標楷體" panose="03000509000000000000" pitchFamily="65" charset="-120"/>
              </a:rPr>
              <a:t>因有這保障，司法人員判案時就不必考慮</a:t>
            </a:r>
            <a:r>
              <a:rPr lang="zh-TW" altLang="en-US" u="sng" dirty="0">
                <a:solidFill>
                  <a:srgbClr val="FF0000"/>
                </a:solidFill>
                <a:latin typeface="標楷體" panose="03000509000000000000" pitchFamily="65" charset="-120"/>
                <a:ea typeface="標楷體" panose="03000509000000000000" pitchFamily="65" charset="-120"/>
              </a:rPr>
              <a:t>別人的看法，</a:t>
            </a:r>
            <a:r>
              <a:rPr lang="zh-TW" altLang="en-US" dirty="0">
                <a:latin typeface="標楷體" panose="03000509000000000000" pitchFamily="65" charset="-120"/>
                <a:ea typeface="標楷體" panose="03000509000000000000" pitchFamily="65" charset="-120"/>
              </a:rPr>
              <a:t>擔心</a:t>
            </a:r>
            <a:r>
              <a:rPr lang="zh-TW" altLang="en-US" u="sng" dirty="0">
                <a:solidFill>
                  <a:srgbClr val="FF0000"/>
                </a:solidFill>
                <a:latin typeface="標楷體" panose="03000509000000000000" pitchFamily="65" charset="-120"/>
                <a:ea typeface="標楷體" panose="03000509000000000000" pitchFamily="65" charset="-120"/>
              </a:rPr>
              <a:t>被他們辭退。</a:t>
            </a:r>
          </a:p>
        </p:txBody>
      </p:sp>
      <p:sp>
        <p:nvSpPr>
          <p:cNvPr id="22" name="Text Box 21"/>
          <p:cNvSpPr txBox="1"/>
          <p:nvPr/>
        </p:nvSpPr>
        <p:spPr>
          <a:xfrm>
            <a:off x="552002" y="2371884"/>
            <a:ext cx="1950062" cy="583565"/>
          </a:xfrm>
          <a:prstGeom prst="rect">
            <a:avLst/>
          </a:prstGeom>
          <a:noFill/>
        </p:spPr>
        <p:txBody>
          <a:bodyPr wrap="square" rtlCol="0">
            <a:spAutoFit/>
          </a:bodyPr>
          <a:lstStyle/>
          <a:p>
            <a:r>
              <a:rPr lang="zh-TW" altLang="en-US" sz="3200" dirty="0">
                <a:latin typeface="標楷體" panose="03000509000000000000" pitchFamily="65" charset="-120"/>
                <a:ea typeface="標楷體" panose="03000509000000000000" pitchFamily="65" charset="-120"/>
              </a:rPr>
              <a:t>任期保障</a:t>
            </a:r>
          </a:p>
        </p:txBody>
      </p:sp>
      <p:sp>
        <p:nvSpPr>
          <p:cNvPr id="14" name="乘號 13">
            <a:extLst>
              <a:ext uri="{FF2B5EF4-FFF2-40B4-BE49-F238E27FC236}">
                <a16:creationId xmlns:a16="http://schemas.microsoft.com/office/drawing/2014/main" id="{71E99B54-E53D-4D51-83CD-59E3A19BA5CB}"/>
              </a:ext>
            </a:extLst>
          </p:cNvPr>
          <p:cNvSpPr/>
          <p:nvPr/>
        </p:nvSpPr>
        <p:spPr>
          <a:xfrm>
            <a:off x="92392" y="5565775"/>
            <a:ext cx="1256665" cy="1138990"/>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HK" altLang="en-US"/>
          </a:p>
        </p:txBody>
      </p:sp>
      <p:sp>
        <p:nvSpPr>
          <p:cNvPr id="15" name="文字方塊 8">
            <a:extLst>
              <a:ext uri="{FF2B5EF4-FFF2-40B4-BE49-F238E27FC236}">
                <a16:creationId xmlns:a16="http://schemas.microsoft.com/office/drawing/2014/main" id="{CFB35906-5907-404C-8F57-9A2DD6F37626}"/>
              </a:ext>
            </a:extLst>
          </p:cNvPr>
          <p:cNvSpPr txBox="1"/>
          <p:nvPr/>
        </p:nvSpPr>
        <p:spPr>
          <a:xfrm>
            <a:off x="8712063" y="6459680"/>
            <a:ext cx="457200"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r>
              <a:rPr lang="en-US" altLang="zh-HK" sz="1800" dirty="0">
                <a:latin typeface="標楷體" panose="03000509000000000000" pitchFamily="65" charset="-120"/>
                <a:ea typeface="標楷體" panose="03000509000000000000" pitchFamily="65" charset="-120"/>
              </a:rPr>
              <a:t>17</a:t>
            </a:r>
            <a:endParaRPr lang="zh-HK" altLang="en-US" sz="1800"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dissolv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1" grpId="0"/>
      <p:bldP spid="21" grpId="1"/>
      <p:bldP spid="22" grpId="0"/>
      <p:bldP spid="2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 y="-190500"/>
            <a:ext cx="9347200" cy="1513840"/>
          </a:xfrm>
          <a:prstGeom prst="rect">
            <a:avLst/>
          </a:prstGeom>
          <a:gradFill>
            <a:gsLst>
              <a:gs pos="15000">
                <a:srgbClr val="FBFB11">
                  <a:alpha val="82000"/>
                </a:srgbClr>
              </a:gs>
              <a:gs pos="100000">
                <a:srgbClr val="838309"/>
              </a:gs>
            </a:gsLst>
            <a:lin ang="5400000" scaled="0"/>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885950" y="243840"/>
            <a:ext cx="6858635" cy="645160"/>
          </a:xfrm>
          <a:prstGeom prst="rect">
            <a:avLst/>
          </a:prstGeom>
        </p:spPr>
        <p:txBody>
          <a:bodyPr wrap="square">
            <a:spAutoFit/>
          </a:bodyPr>
          <a:lstStyle/>
          <a:p>
            <a:pPr>
              <a:defRPr/>
            </a:pPr>
            <a:r>
              <a:rPr lang="en-US" altLang="en-US" sz="3600" dirty="0">
                <a:ln w="18415" cmpd="sng">
                  <a:solidFill>
                    <a:srgbClr val="FFFFFF"/>
                  </a:solidFill>
                  <a:prstDash val="solid"/>
                </a:ln>
                <a:solidFill>
                  <a:srgbClr val="FFFFFF"/>
                </a:solidFill>
                <a:latin typeface="標楷體" panose="03000509000000000000" pitchFamily="65" charset="-120"/>
                <a:ea typeface="標楷體" panose="03000509000000000000" pitchFamily="65" charset="-120"/>
                <a:cs typeface="MS PGothic" panose="020B0600070205080204" pitchFamily="34" charset="-128"/>
              </a:rPr>
              <a:t>司法獨立：</a:t>
            </a:r>
            <a:r>
              <a:rPr lang="zh-TW" altLang="en-US" sz="3600" dirty="0">
                <a:ln w="18415" cmpd="sng">
                  <a:solidFill>
                    <a:srgbClr val="FFFFFF"/>
                  </a:solidFill>
                  <a:prstDash val="solid"/>
                </a:ln>
                <a:solidFill>
                  <a:srgbClr val="FFFFFF"/>
                </a:solidFill>
                <a:latin typeface="Times New Roman" panose="02020603050405020304" pitchFamily="18" charset="0"/>
                <a:ea typeface="標楷體" panose="03000509000000000000" pitchFamily="65" charset="-120"/>
                <a:cs typeface="MS PGothic" panose="020B0600070205080204" pitchFamily="34" charset="-128"/>
                <a:sym typeface="+mn-ea"/>
              </a:rPr>
              <a:t>（１）</a:t>
            </a:r>
            <a:r>
              <a:rPr lang="en-US" altLang="en-US" sz="3600" dirty="0">
                <a:ln w="18415" cmpd="sng">
                  <a:solidFill>
                    <a:srgbClr val="FFFFFF"/>
                  </a:solidFill>
                  <a:prstDash val="solid"/>
                </a:ln>
                <a:solidFill>
                  <a:srgbClr val="FFFFFF"/>
                </a:solidFill>
                <a:latin typeface="標楷體" panose="03000509000000000000" pitchFamily="65" charset="-120"/>
                <a:ea typeface="標楷體" panose="03000509000000000000" pitchFamily="65" charset="-120"/>
                <a:cs typeface="MS PGothic" panose="020B0600070205080204" pitchFamily="34" charset="-128"/>
              </a:rPr>
              <a:t>體制上的保障</a:t>
            </a:r>
          </a:p>
        </p:txBody>
      </p:sp>
      <p:grpSp>
        <p:nvGrpSpPr>
          <p:cNvPr id="4" name="Group 3"/>
          <p:cNvGrpSpPr/>
          <p:nvPr/>
        </p:nvGrpSpPr>
        <p:grpSpPr>
          <a:xfrm>
            <a:off x="201559" y="132187"/>
            <a:ext cx="1537970" cy="881380"/>
            <a:chOff x="281" y="3470"/>
            <a:chExt cx="2010" cy="1095"/>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 y="3470"/>
              <a:ext cx="1095" cy="1095"/>
            </a:xfrm>
            <a:prstGeom prst="rect">
              <a:avLst/>
            </a:prstGeom>
            <a:solidFill>
              <a:srgbClr val="009644"/>
            </a:solidFill>
            <a:ln w="9525">
              <a:solidFill>
                <a:srgbClr val="009644"/>
              </a:solidFill>
              <a:miter lim="800000"/>
              <a:headEnd/>
              <a:tailEnd/>
            </a:ln>
            <a:effectLst/>
          </p:spPr>
        </p:pic>
        <p:sp>
          <p:nvSpPr>
            <p:cNvPr id="19" name="TextBox 11"/>
            <p:cNvSpPr txBox="1">
              <a:spLocks noChangeArrowheads="1"/>
            </p:cNvSpPr>
            <p:nvPr/>
          </p:nvSpPr>
          <p:spPr bwMode="auto">
            <a:xfrm>
              <a:off x="281" y="3869"/>
              <a:ext cx="2010"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9pPr>
            </a:lstStyle>
            <a:p>
              <a:pPr algn="ctr" eaLnBrk="1" hangingPunct="1">
                <a:spcBef>
                  <a:spcPct val="0"/>
                </a:spcBef>
                <a:buFontTx/>
                <a:buNone/>
              </a:pPr>
              <a:r>
                <a:rPr lang="en-US" altLang="zh-TW" sz="3600" b="1" baseline="30000" dirty="0">
                  <a:latin typeface="Arial" panose="020B0604020202020204" pitchFamily="34" charset="0"/>
                  <a:cs typeface="Arial" panose="020B0604020202020204" pitchFamily="34" charset="0"/>
                </a:rPr>
                <a:t>2</a:t>
              </a:r>
              <a:endParaRPr lang="zh-TW" altLang="en-US" sz="3600" b="1" baseline="30000" dirty="0">
                <a:latin typeface="Arial" panose="020B0604020202020204" pitchFamily="34" charset="0"/>
                <a:ea typeface="標楷體" panose="03000509000000000000" pitchFamily="65" charset="-120"/>
              </a:endParaRPr>
            </a:p>
          </p:txBody>
        </p:sp>
      </p:grpSp>
      <p:sp>
        <p:nvSpPr>
          <p:cNvPr id="6" name="Text Box 5"/>
          <p:cNvSpPr txBox="1"/>
          <p:nvPr/>
        </p:nvSpPr>
        <p:spPr>
          <a:xfrm>
            <a:off x="270510" y="1557020"/>
            <a:ext cx="8603615" cy="583565"/>
          </a:xfrm>
          <a:prstGeom prst="rect">
            <a:avLst/>
          </a:prstGeom>
          <a:noFill/>
        </p:spPr>
        <p:txBody>
          <a:bodyPr wrap="square" rtlCol="0">
            <a:spAutoFit/>
          </a:bodyPr>
          <a:lstStyle/>
          <a:p>
            <a:r>
              <a:rPr lang="en-US" altLang="zh-TW" sz="3200" dirty="0">
                <a:latin typeface="標楷體" panose="03000509000000000000" pitchFamily="65" charset="-120"/>
                <a:ea typeface="標楷體" panose="03000509000000000000" pitchFamily="65" charset="-120"/>
                <a:cs typeface="Times New Roman" panose="02020603050405020304" pitchFamily="18" charset="0"/>
                <a:sym typeface="+mn-ea"/>
              </a:rPr>
              <a:t>《</a:t>
            </a:r>
            <a:r>
              <a:rPr lang="en-US" altLang="en-US" sz="3200" dirty="0" err="1">
                <a:latin typeface="標楷體" panose="03000509000000000000" pitchFamily="65" charset="-120"/>
                <a:ea typeface="標楷體" panose="03000509000000000000" pitchFamily="65" charset="-120"/>
                <a:cs typeface="Times New Roman" panose="02020603050405020304" pitchFamily="18" charset="0"/>
                <a:sym typeface="+mn-ea"/>
              </a:rPr>
              <a:t>基本法</a:t>
            </a:r>
            <a:r>
              <a:rPr lang="en-US" altLang="zh-TW" sz="3200" dirty="0" err="1">
                <a:latin typeface="標楷體" panose="03000509000000000000" pitchFamily="65" charset="-120"/>
                <a:ea typeface="標楷體" panose="03000509000000000000" pitchFamily="65" charset="-120"/>
                <a:cs typeface="Times New Roman" panose="02020603050405020304" pitchFamily="18" charset="0"/>
                <a:sym typeface="+mn-ea"/>
              </a:rPr>
              <a:t>》</a:t>
            </a:r>
            <a:r>
              <a:rPr lang="zh-TW" altLang="en-US" sz="3200" dirty="0" err="1">
                <a:latin typeface="標楷體" panose="03000509000000000000" pitchFamily="65" charset="-120"/>
                <a:ea typeface="標楷體" panose="03000509000000000000" pitchFamily="65" charset="-120"/>
                <a:cs typeface="Times New Roman" panose="02020603050405020304" pitchFamily="18" charset="0"/>
                <a:sym typeface="+mn-ea"/>
              </a:rPr>
              <a:t>怎樣在體制上保障司法獨立？</a:t>
            </a:r>
          </a:p>
        </p:txBody>
      </p:sp>
      <p:sp>
        <p:nvSpPr>
          <p:cNvPr id="7" name="Text Box 6"/>
          <p:cNvSpPr txBox="1"/>
          <p:nvPr/>
        </p:nvSpPr>
        <p:spPr>
          <a:xfrm>
            <a:off x="2995930" y="2406696"/>
            <a:ext cx="5473700" cy="2246769"/>
          </a:xfrm>
          <a:prstGeom prst="rect">
            <a:avLst/>
          </a:prstGeom>
          <a:noFill/>
        </p:spPr>
        <p:txBody>
          <a:bodyPr wrap="square" rtlCol="0">
            <a:spAutoFit/>
          </a:bodyPr>
          <a:lstStyle/>
          <a:p>
            <a:r>
              <a:rPr lang="en-US" sz="2800" dirty="0" err="1">
                <a:latin typeface="標楷體" panose="03000509000000000000" pitchFamily="65" charset="-120"/>
                <a:ea typeface="標楷體" panose="03000509000000000000" pitchFamily="65" charset="-120"/>
              </a:rPr>
              <a:t>第九十三條</a:t>
            </a:r>
            <a:r>
              <a:rPr lang="en-US" sz="2800" dirty="0">
                <a:latin typeface="標楷體" panose="03000509000000000000" pitchFamily="65" charset="-120"/>
                <a:ea typeface="標楷體" panose="03000509000000000000" pitchFamily="65" charset="-120"/>
              </a:rPr>
              <a:t> </a:t>
            </a:r>
            <a:r>
              <a:rPr lang="en-US" sz="2800" dirty="0" err="1">
                <a:latin typeface="標楷體" panose="03000509000000000000" pitchFamily="65" charset="-120"/>
                <a:ea typeface="標楷體" panose="03000509000000000000" pitchFamily="65" charset="-120"/>
              </a:rPr>
              <a:t>香港特別行政區成立前在香港任職的法官和其他司法人員均可留用，其年資予以保留，薪金、津貼、福利待遇和服務條件不低於原來的標準</a:t>
            </a:r>
            <a:r>
              <a:rPr lang="en-US" sz="2800" dirty="0">
                <a:latin typeface="標楷體" panose="03000509000000000000" pitchFamily="65" charset="-120"/>
                <a:ea typeface="標楷體" panose="03000509000000000000" pitchFamily="65" charset="-120"/>
              </a:rPr>
              <a:t>。</a:t>
            </a:r>
          </a:p>
        </p:txBody>
      </p:sp>
      <p:grpSp>
        <p:nvGrpSpPr>
          <p:cNvPr id="2" name="Group 1"/>
          <p:cNvGrpSpPr/>
          <p:nvPr/>
        </p:nvGrpSpPr>
        <p:grpSpPr>
          <a:xfrm>
            <a:off x="354330" y="3956050"/>
            <a:ext cx="2806700" cy="2590800"/>
            <a:chOff x="587" y="5296"/>
            <a:chExt cx="4420" cy="4080"/>
          </a:xfrm>
        </p:grpSpPr>
        <p:pic>
          <p:nvPicPr>
            <p:cNvPr id="57346"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7" y="5296"/>
              <a:ext cx="4160" cy="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9"/>
            <p:cNvSpPr txBox="1"/>
            <p:nvPr/>
          </p:nvSpPr>
          <p:spPr>
            <a:xfrm>
              <a:off x="2784" y="7831"/>
              <a:ext cx="2223" cy="1307"/>
            </a:xfrm>
            <a:prstGeom prst="rect">
              <a:avLst/>
            </a:prstGeom>
            <a:noFill/>
          </p:spPr>
          <p:txBody>
            <a:bodyPr wrap="square" rtlCol="0">
              <a:spAutoFit/>
            </a:bodyPr>
            <a:lstStyle/>
            <a:p>
              <a:r>
                <a:rPr lang="zh-TW" altLang="en-US" dirty="0">
                  <a:latin typeface="標楷體" panose="03000509000000000000" pitchFamily="65" charset="-120"/>
                  <a:ea typeface="標楷體" panose="03000509000000000000" pitchFamily="65" charset="-120"/>
                </a:rPr>
                <a:t>你判錯</a:t>
              </a:r>
              <a:r>
                <a:rPr lang="en-US" altLang="zh-TW" dirty="0">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扣人工</a:t>
              </a:r>
              <a:r>
                <a:rPr lang="en-US" altLang="zh-TW" dirty="0">
                  <a:solidFill>
                    <a:srgbClr val="FF0000"/>
                  </a:solidFill>
                  <a:latin typeface="標楷體" panose="03000509000000000000" pitchFamily="65" charset="-120"/>
                  <a:ea typeface="標楷體" panose="03000509000000000000" pitchFamily="65" charset="-120"/>
                </a:rPr>
                <a:t>!</a:t>
              </a:r>
            </a:p>
          </p:txBody>
        </p:sp>
      </p:grpSp>
      <p:sp>
        <p:nvSpPr>
          <p:cNvPr id="21" name="Text Box 20"/>
          <p:cNvSpPr txBox="1"/>
          <p:nvPr/>
        </p:nvSpPr>
        <p:spPr>
          <a:xfrm>
            <a:off x="3495358" y="4966335"/>
            <a:ext cx="4800303" cy="1198880"/>
          </a:xfrm>
          <a:prstGeom prst="rect">
            <a:avLst/>
          </a:prstGeom>
          <a:noFill/>
        </p:spPr>
        <p:txBody>
          <a:bodyPr wrap="square" rtlCol="0">
            <a:spAutoFit/>
          </a:bodyPr>
          <a:lstStyle/>
          <a:p>
            <a:r>
              <a:rPr lang="zh-TW" altLang="en-US" dirty="0">
                <a:latin typeface="標楷體" panose="03000509000000000000" pitchFamily="65" charset="-120"/>
                <a:ea typeface="標楷體" panose="03000509000000000000" pitchFamily="65" charset="-120"/>
              </a:rPr>
              <a:t>因有這保障，司法人員判案時就不必考慮</a:t>
            </a:r>
            <a:r>
              <a:rPr lang="zh-TW" altLang="en-US" u="sng" dirty="0">
                <a:solidFill>
                  <a:srgbClr val="FF0000"/>
                </a:solidFill>
                <a:latin typeface="標楷體" panose="03000509000000000000" pitchFamily="65" charset="-120"/>
                <a:ea typeface="標楷體" panose="03000509000000000000" pitchFamily="65" charset="-120"/>
              </a:rPr>
              <a:t>上司或高官的看法，</a:t>
            </a:r>
            <a:r>
              <a:rPr lang="zh-TW" altLang="en-US" dirty="0">
                <a:latin typeface="標楷體" panose="03000509000000000000" pitchFamily="65" charset="-120"/>
                <a:ea typeface="標楷體" panose="03000509000000000000" pitchFamily="65" charset="-120"/>
              </a:rPr>
              <a:t>擔心</a:t>
            </a:r>
            <a:r>
              <a:rPr lang="zh-TW" altLang="en-US" u="sng" dirty="0">
                <a:solidFill>
                  <a:srgbClr val="FF0000"/>
                </a:solidFill>
                <a:latin typeface="標楷體" panose="03000509000000000000" pitchFamily="65" charset="-120"/>
                <a:ea typeface="標楷體" panose="03000509000000000000" pitchFamily="65" charset="-120"/>
              </a:rPr>
              <a:t>被他們扣減薪津。</a:t>
            </a:r>
          </a:p>
        </p:txBody>
      </p:sp>
      <p:sp>
        <p:nvSpPr>
          <p:cNvPr id="22" name="Text Box 21"/>
          <p:cNvSpPr txBox="1"/>
          <p:nvPr/>
        </p:nvSpPr>
        <p:spPr>
          <a:xfrm>
            <a:off x="601662" y="2373321"/>
            <a:ext cx="2146935" cy="583565"/>
          </a:xfrm>
          <a:prstGeom prst="rect">
            <a:avLst/>
          </a:prstGeom>
          <a:noFill/>
        </p:spPr>
        <p:txBody>
          <a:bodyPr wrap="square" rtlCol="0">
            <a:spAutoFit/>
          </a:bodyPr>
          <a:lstStyle/>
          <a:p>
            <a:r>
              <a:rPr lang="zh-TW" altLang="en-US" sz="3200" dirty="0">
                <a:latin typeface="標楷體" panose="03000509000000000000" pitchFamily="65" charset="-120"/>
                <a:ea typeface="標楷體" panose="03000509000000000000" pitchFamily="65" charset="-120"/>
              </a:rPr>
              <a:t>薪津保障</a:t>
            </a:r>
          </a:p>
        </p:txBody>
      </p:sp>
      <p:sp>
        <p:nvSpPr>
          <p:cNvPr id="14" name="乘號 13">
            <a:extLst>
              <a:ext uri="{FF2B5EF4-FFF2-40B4-BE49-F238E27FC236}">
                <a16:creationId xmlns:a16="http://schemas.microsoft.com/office/drawing/2014/main" id="{8055A4B3-B254-484B-9295-8A502E37069B}"/>
              </a:ext>
            </a:extLst>
          </p:cNvPr>
          <p:cNvSpPr/>
          <p:nvPr/>
        </p:nvSpPr>
        <p:spPr>
          <a:xfrm>
            <a:off x="158432" y="5542180"/>
            <a:ext cx="1256665" cy="1138990"/>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HK" altLang="en-US"/>
          </a:p>
        </p:txBody>
      </p:sp>
      <p:sp>
        <p:nvSpPr>
          <p:cNvPr id="15" name="文字方塊 8">
            <a:extLst>
              <a:ext uri="{FF2B5EF4-FFF2-40B4-BE49-F238E27FC236}">
                <a16:creationId xmlns:a16="http://schemas.microsoft.com/office/drawing/2014/main" id="{414D1711-78EA-4248-937D-25CE9091537F}"/>
              </a:ext>
            </a:extLst>
          </p:cNvPr>
          <p:cNvSpPr txBox="1"/>
          <p:nvPr/>
        </p:nvSpPr>
        <p:spPr>
          <a:xfrm>
            <a:off x="8712063" y="6459680"/>
            <a:ext cx="457200"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r>
              <a:rPr lang="en-US" altLang="zh-HK" sz="1800" dirty="0">
                <a:latin typeface="標楷體" panose="03000509000000000000" pitchFamily="65" charset="-120"/>
                <a:ea typeface="標楷體" panose="03000509000000000000" pitchFamily="65" charset="-120"/>
              </a:rPr>
              <a:t>18</a:t>
            </a:r>
            <a:endParaRPr lang="zh-HK" altLang="en-US" sz="1800"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dissolv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1" grpId="0"/>
      <p:bldP spid="21" grpId="1"/>
      <p:bldP spid="22" grpId="0"/>
      <p:bldP spid="22"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圖片 3">
            <a:extLst>
              <a:ext uri="{FF2B5EF4-FFF2-40B4-BE49-F238E27FC236}">
                <a16:creationId xmlns:a16="http://schemas.microsoft.com/office/drawing/2014/main" id="{96D9CDB6-7F69-6883-05FC-8F39674CC367}"/>
              </a:ext>
            </a:extLst>
          </p:cNvPr>
          <p:cNvPicPr>
            <a:picLocks noChangeAspect="1"/>
          </p:cNvPicPr>
          <p:nvPr/>
        </p:nvPicPr>
        <p:blipFill rotWithShape="1">
          <a:blip r:embed="rId2"/>
          <a:srcRect b="8105"/>
          <a:stretch/>
        </p:blipFill>
        <p:spPr>
          <a:xfrm>
            <a:off x="-2267" y="-31600"/>
            <a:ext cx="9143980" cy="4201449"/>
          </a:xfrm>
          <a:prstGeom prst="rect">
            <a:avLst/>
          </a:prstGeom>
        </p:spPr>
      </p:pic>
      <p:grpSp>
        <p:nvGrpSpPr>
          <p:cNvPr id="12" name="Group 11">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41813"/>
            <a:ext cx="9141713" cy="1828800"/>
            <a:chOff x="-305" y="3144820"/>
            <a:chExt cx="9182100" cy="1551136"/>
          </a:xfrm>
        </p:grpSpPr>
        <p:sp useBgFill="1">
          <p:nvSpPr>
            <p:cNvPr id="13" name="Freeform: Shape 12">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17" name="TextBox 6">
            <a:extLst>
              <a:ext uri="{FF2B5EF4-FFF2-40B4-BE49-F238E27FC236}">
                <a16:creationId xmlns:a16="http://schemas.microsoft.com/office/drawing/2014/main" id="{F5FA067C-2B64-1771-3D7F-93E9C2B493FA}"/>
              </a:ext>
            </a:extLst>
          </p:cNvPr>
          <p:cNvSpPr txBox="1">
            <a:spLocks noChangeArrowheads="1"/>
          </p:cNvSpPr>
          <p:nvPr/>
        </p:nvSpPr>
        <p:spPr bwMode="auto">
          <a:xfrm>
            <a:off x="598791" y="4037844"/>
            <a:ext cx="7944130" cy="2030238"/>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9pPr>
          </a:lstStyle>
          <a:p>
            <a:pPr defTabSz="914400" eaLnBrk="1" hangingPunct="1">
              <a:lnSpc>
                <a:spcPct val="90000"/>
              </a:lnSpc>
              <a:spcBef>
                <a:spcPct val="0"/>
              </a:spcBef>
              <a:spcAft>
                <a:spcPts val="600"/>
              </a:spcAft>
              <a:buNone/>
            </a:pPr>
            <a:endParaRPr lang="en-US" altLang="en-US" sz="3000" dirty="0">
              <a:latin typeface="標楷體" panose="03000509000000000000" pitchFamily="65" charset="-120"/>
              <a:ea typeface="標楷體" panose="03000509000000000000" pitchFamily="65" charset="-120"/>
              <a:cs typeface="+mj-cs"/>
            </a:endParaRPr>
          </a:p>
          <a:p>
            <a:pPr algn="ctr" defTabSz="914400" eaLnBrk="1" hangingPunct="1">
              <a:lnSpc>
                <a:spcPct val="90000"/>
              </a:lnSpc>
              <a:spcBef>
                <a:spcPct val="0"/>
              </a:spcBef>
              <a:spcAft>
                <a:spcPts val="600"/>
              </a:spcAft>
              <a:buNone/>
            </a:pPr>
            <a:r>
              <a:rPr lang="zh-TW" altLang="en-US" sz="2400" dirty="0">
                <a:latin typeface="標楷體" panose="03000509000000000000" pitchFamily="65" charset="-120"/>
                <a:ea typeface="標楷體" panose="03000509000000000000" pitchFamily="65" charset="-120"/>
                <a:cs typeface="+mj-cs"/>
              </a:rPr>
              <a:t>一國兩制與</a:t>
            </a:r>
            <a:r>
              <a:rPr lang="en-US" altLang="zh-TW" sz="2400" dirty="0">
                <a:latin typeface="標楷體" panose="03000509000000000000" pitchFamily="65" charset="-120"/>
                <a:ea typeface="標楷體" panose="03000509000000000000" pitchFamily="65" charset="-120"/>
                <a:cs typeface="+mj-cs"/>
              </a:rPr>
              <a:t>《</a:t>
            </a:r>
            <a:r>
              <a:rPr lang="zh-TW" altLang="en-US" sz="2400" dirty="0">
                <a:latin typeface="標楷體" panose="03000509000000000000" pitchFamily="65" charset="-120"/>
                <a:ea typeface="標楷體" panose="03000509000000000000" pitchFamily="65" charset="-120"/>
                <a:cs typeface="+mj-cs"/>
              </a:rPr>
              <a:t>基本法</a:t>
            </a:r>
            <a:r>
              <a:rPr lang="en-US" altLang="zh-TW" sz="2400" dirty="0">
                <a:latin typeface="標楷體" panose="03000509000000000000" pitchFamily="65" charset="-120"/>
                <a:ea typeface="標楷體" panose="03000509000000000000" pitchFamily="65" charset="-120"/>
                <a:cs typeface="+mj-cs"/>
              </a:rPr>
              <a:t>》</a:t>
            </a:r>
            <a:endParaRPr lang="en-US" altLang="en-US" sz="2400" dirty="0">
              <a:latin typeface="標楷體" panose="03000509000000000000" pitchFamily="65" charset="-120"/>
              <a:ea typeface="標楷體" panose="03000509000000000000" pitchFamily="65" charset="-120"/>
              <a:cs typeface="+mj-cs"/>
            </a:endParaRPr>
          </a:p>
          <a:p>
            <a:pPr algn="ctr" defTabSz="914400" eaLnBrk="1" hangingPunct="1">
              <a:lnSpc>
                <a:spcPct val="90000"/>
              </a:lnSpc>
              <a:spcBef>
                <a:spcPct val="0"/>
              </a:spcBef>
              <a:spcAft>
                <a:spcPts val="600"/>
              </a:spcAft>
              <a:buNone/>
            </a:pPr>
            <a:r>
              <a:rPr kumimoji="0" lang="zh-TW" altLang="en-US" sz="2400" b="0" i="0" u="none" strike="noStrike" kern="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rPr>
              <a:t>初中 </a:t>
            </a:r>
            <a:r>
              <a:rPr lang="en-US" altLang="en-US" sz="2400" dirty="0" err="1">
                <a:latin typeface="標楷體" panose="03000509000000000000" pitchFamily="65" charset="-120"/>
                <a:ea typeface="標楷體" panose="03000509000000000000" pitchFamily="65" charset="-120"/>
                <a:cs typeface="+mj-cs"/>
              </a:rPr>
              <a:t>單元</a:t>
            </a:r>
            <a:r>
              <a:rPr lang="zh-TW" altLang="en-US" sz="2400" dirty="0">
                <a:latin typeface="標楷體" panose="03000509000000000000" pitchFamily="65" charset="-120"/>
                <a:ea typeface="標楷體" panose="03000509000000000000" pitchFamily="65" charset="-120"/>
                <a:cs typeface="+mj-cs"/>
              </a:rPr>
              <a:t>四（上）</a:t>
            </a:r>
            <a:endParaRPr lang="en-US" altLang="ja-JP" sz="2400" dirty="0">
              <a:latin typeface="標楷體" panose="03000509000000000000" pitchFamily="65" charset="-120"/>
              <a:ea typeface="標楷體" panose="03000509000000000000" pitchFamily="65" charset="-120"/>
              <a:cs typeface="+mj-cs"/>
            </a:endParaRPr>
          </a:p>
          <a:p>
            <a:pPr algn="ctr" defTabSz="914400" eaLnBrk="1" hangingPunct="1">
              <a:lnSpc>
                <a:spcPct val="90000"/>
              </a:lnSpc>
              <a:spcBef>
                <a:spcPct val="0"/>
              </a:spcBef>
              <a:spcAft>
                <a:spcPts val="600"/>
              </a:spcAft>
              <a:buNone/>
            </a:pPr>
            <a:r>
              <a:rPr lang="zh-TW" altLang="en-US" sz="2400" dirty="0">
                <a:latin typeface="標楷體" panose="03000509000000000000" pitchFamily="65" charset="-120"/>
                <a:ea typeface="標楷體" panose="03000509000000000000" pitchFamily="65" charset="-120"/>
                <a:cs typeface="+mj-cs"/>
              </a:rPr>
              <a:t>政治制度（一）行政及司法</a:t>
            </a:r>
            <a:endParaRPr lang="en-US" altLang="zh-TW" sz="2400" dirty="0">
              <a:latin typeface="標楷體" panose="03000509000000000000" pitchFamily="65" charset="-120"/>
              <a:ea typeface="標楷體" panose="03000509000000000000" pitchFamily="65" charset="-120"/>
              <a:cs typeface="+mj-cs"/>
            </a:endParaRPr>
          </a:p>
          <a:p>
            <a:pPr defTabSz="914400" eaLnBrk="1" hangingPunct="1">
              <a:lnSpc>
                <a:spcPct val="90000"/>
              </a:lnSpc>
              <a:spcBef>
                <a:spcPct val="0"/>
              </a:spcBef>
              <a:spcAft>
                <a:spcPts val="600"/>
              </a:spcAft>
              <a:buNone/>
            </a:pPr>
            <a:endParaRPr lang="zh-TW" altLang="en-US" sz="3000" dirty="0">
              <a:latin typeface="標楷體" panose="03000509000000000000" pitchFamily="65" charset="-120"/>
              <a:ea typeface="標楷體" panose="03000509000000000000" pitchFamily="65" charset="-120"/>
              <a:cs typeface="+mj-cs"/>
            </a:endParaRPr>
          </a:p>
        </p:txBody>
      </p:sp>
    </p:spTree>
    <p:extLst>
      <p:ext uri="{BB962C8B-B14F-4D97-AF65-F5344CB8AC3E}">
        <p14:creationId xmlns:p14="http://schemas.microsoft.com/office/powerpoint/2010/main" val="1316716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 y="-190500"/>
            <a:ext cx="9347200" cy="1513840"/>
          </a:xfrm>
          <a:prstGeom prst="rect">
            <a:avLst/>
          </a:prstGeom>
          <a:gradFill>
            <a:gsLst>
              <a:gs pos="15000">
                <a:srgbClr val="FBFB11">
                  <a:alpha val="82000"/>
                </a:srgbClr>
              </a:gs>
              <a:gs pos="100000">
                <a:srgbClr val="838309"/>
              </a:gs>
            </a:gsLst>
            <a:lin ang="5400000" scaled="0"/>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885950" y="243840"/>
            <a:ext cx="6776720" cy="645160"/>
          </a:xfrm>
          <a:prstGeom prst="rect">
            <a:avLst/>
          </a:prstGeom>
        </p:spPr>
        <p:txBody>
          <a:bodyPr wrap="square">
            <a:spAutoFit/>
          </a:bodyPr>
          <a:lstStyle/>
          <a:p>
            <a:pPr>
              <a:defRPr/>
            </a:pPr>
            <a:r>
              <a:rPr lang="en-US" altLang="en-US" sz="3600" dirty="0">
                <a:ln w="18415" cmpd="sng">
                  <a:solidFill>
                    <a:srgbClr val="FFFFFF"/>
                  </a:solidFill>
                  <a:prstDash val="solid"/>
                </a:ln>
                <a:solidFill>
                  <a:srgbClr val="FFFFFF"/>
                </a:solidFill>
                <a:latin typeface="標楷體" panose="03000509000000000000" pitchFamily="65" charset="-120"/>
                <a:ea typeface="標楷體" panose="03000509000000000000" pitchFamily="65" charset="-120"/>
                <a:cs typeface="MS PGothic" panose="020B0600070205080204" pitchFamily="34" charset="-128"/>
              </a:rPr>
              <a:t>司法獨立：（１）體制上的保障</a:t>
            </a:r>
          </a:p>
        </p:txBody>
      </p:sp>
      <p:grpSp>
        <p:nvGrpSpPr>
          <p:cNvPr id="4" name="Group 3"/>
          <p:cNvGrpSpPr/>
          <p:nvPr/>
        </p:nvGrpSpPr>
        <p:grpSpPr>
          <a:xfrm>
            <a:off x="188551" y="132187"/>
            <a:ext cx="1537970" cy="881380"/>
            <a:chOff x="264" y="3470"/>
            <a:chExt cx="2010" cy="1095"/>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 y="3470"/>
              <a:ext cx="1095" cy="1095"/>
            </a:xfrm>
            <a:prstGeom prst="rect">
              <a:avLst/>
            </a:prstGeom>
            <a:solidFill>
              <a:srgbClr val="009644"/>
            </a:solidFill>
            <a:ln w="9525">
              <a:solidFill>
                <a:srgbClr val="009644"/>
              </a:solidFill>
              <a:miter lim="800000"/>
              <a:headEnd/>
              <a:tailEnd/>
            </a:ln>
            <a:effectLst/>
          </p:spPr>
        </p:pic>
        <p:sp>
          <p:nvSpPr>
            <p:cNvPr id="19" name="TextBox 11"/>
            <p:cNvSpPr txBox="1">
              <a:spLocks noChangeArrowheads="1"/>
            </p:cNvSpPr>
            <p:nvPr/>
          </p:nvSpPr>
          <p:spPr bwMode="auto">
            <a:xfrm>
              <a:off x="264" y="3880"/>
              <a:ext cx="2010"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9pPr>
            </a:lstStyle>
            <a:p>
              <a:pPr algn="ctr" eaLnBrk="1" hangingPunct="1">
                <a:spcBef>
                  <a:spcPct val="0"/>
                </a:spcBef>
                <a:buFontTx/>
                <a:buNone/>
              </a:pPr>
              <a:r>
                <a:rPr lang="en-US" altLang="zh-TW" sz="3600" b="1" baseline="30000" dirty="0">
                  <a:latin typeface="Arial" panose="020B0604020202020204" pitchFamily="34" charset="0"/>
                  <a:cs typeface="Arial" panose="020B0604020202020204" pitchFamily="34" charset="0"/>
                </a:rPr>
                <a:t>2</a:t>
              </a:r>
              <a:endParaRPr lang="zh-TW" altLang="en-US" sz="3600" b="1" baseline="30000" dirty="0">
                <a:latin typeface="Arial" panose="020B0604020202020204" pitchFamily="34" charset="0"/>
                <a:ea typeface="標楷體" panose="03000509000000000000" pitchFamily="65" charset="-120"/>
              </a:endParaRPr>
            </a:p>
          </p:txBody>
        </p:sp>
      </p:grpSp>
      <p:sp>
        <p:nvSpPr>
          <p:cNvPr id="6" name="Text Box 5"/>
          <p:cNvSpPr txBox="1"/>
          <p:nvPr/>
        </p:nvSpPr>
        <p:spPr>
          <a:xfrm>
            <a:off x="270510" y="1557020"/>
            <a:ext cx="8603615" cy="583565"/>
          </a:xfrm>
          <a:prstGeom prst="rect">
            <a:avLst/>
          </a:prstGeom>
          <a:noFill/>
        </p:spPr>
        <p:txBody>
          <a:bodyPr wrap="square" rtlCol="0">
            <a:spAutoFit/>
          </a:bodyPr>
          <a:lstStyle/>
          <a:p>
            <a:r>
              <a:rPr lang="en-US" altLang="zh-TW" sz="3200" dirty="0">
                <a:latin typeface="標楷體" panose="03000509000000000000" pitchFamily="65" charset="-120"/>
                <a:ea typeface="標楷體" panose="03000509000000000000" pitchFamily="65" charset="-120"/>
                <a:cs typeface="Times New Roman" panose="02020603050405020304" pitchFamily="18" charset="0"/>
                <a:sym typeface="+mn-ea"/>
              </a:rPr>
              <a:t>《</a:t>
            </a:r>
            <a:r>
              <a:rPr lang="en-US" altLang="en-US" sz="3200" dirty="0" err="1">
                <a:latin typeface="標楷體" panose="03000509000000000000" pitchFamily="65" charset="-120"/>
                <a:ea typeface="標楷體" panose="03000509000000000000" pitchFamily="65" charset="-120"/>
                <a:cs typeface="Times New Roman" panose="02020603050405020304" pitchFamily="18" charset="0"/>
                <a:sym typeface="+mn-ea"/>
              </a:rPr>
              <a:t>基本法</a:t>
            </a:r>
            <a:r>
              <a:rPr lang="en-US" altLang="zh-TW" sz="3200" dirty="0" err="1">
                <a:latin typeface="標楷體" panose="03000509000000000000" pitchFamily="65" charset="-120"/>
                <a:ea typeface="標楷體" panose="03000509000000000000" pitchFamily="65" charset="-120"/>
                <a:cs typeface="Times New Roman" panose="02020603050405020304" pitchFamily="18" charset="0"/>
                <a:sym typeface="+mn-ea"/>
              </a:rPr>
              <a:t>》</a:t>
            </a:r>
            <a:r>
              <a:rPr lang="zh-TW" altLang="en-US" sz="3200" dirty="0" err="1">
                <a:latin typeface="標楷體" panose="03000509000000000000" pitchFamily="65" charset="-120"/>
                <a:ea typeface="標楷體" panose="03000509000000000000" pitchFamily="65" charset="-120"/>
                <a:cs typeface="Times New Roman" panose="02020603050405020304" pitchFamily="18" charset="0"/>
                <a:sym typeface="+mn-ea"/>
              </a:rPr>
              <a:t>怎樣在體制上保障司法獨立？</a:t>
            </a:r>
          </a:p>
        </p:txBody>
      </p:sp>
      <p:sp>
        <p:nvSpPr>
          <p:cNvPr id="7" name="Text Box 6"/>
          <p:cNvSpPr txBox="1"/>
          <p:nvPr/>
        </p:nvSpPr>
        <p:spPr>
          <a:xfrm>
            <a:off x="2822943" y="2273168"/>
            <a:ext cx="5949950" cy="1815882"/>
          </a:xfrm>
          <a:prstGeom prst="rect">
            <a:avLst/>
          </a:prstGeom>
          <a:noFill/>
        </p:spPr>
        <p:txBody>
          <a:bodyPr wrap="square" rtlCol="0">
            <a:spAutoFit/>
          </a:bodyPr>
          <a:lstStyle/>
          <a:p>
            <a:pPr algn="just"/>
            <a:r>
              <a:rPr lang="en-US" sz="2800" dirty="0" err="1">
                <a:latin typeface="標楷體" panose="03000509000000000000" pitchFamily="65" charset="-120"/>
                <a:ea typeface="標楷體" panose="03000509000000000000" pitchFamily="65" charset="-120"/>
              </a:rPr>
              <a:t>第八十八條</a:t>
            </a:r>
            <a:r>
              <a:rPr lang="en-US" sz="2800" dirty="0">
                <a:latin typeface="標楷體" panose="03000509000000000000" pitchFamily="65" charset="-120"/>
                <a:ea typeface="標楷體" panose="03000509000000000000" pitchFamily="65" charset="-120"/>
              </a:rPr>
              <a:t> </a:t>
            </a:r>
            <a:r>
              <a:rPr lang="en-US" sz="2800" dirty="0" err="1">
                <a:latin typeface="標楷體" panose="03000509000000000000" pitchFamily="65" charset="-120"/>
                <a:ea typeface="標楷體" panose="03000509000000000000" pitchFamily="65" charset="-120"/>
              </a:rPr>
              <a:t>香港特別行政區法院的法官，根據當地法官和法律界及其他方面知名人士組成的獨立委員會推薦，由行政長官任命</a:t>
            </a:r>
            <a:r>
              <a:rPr lang="en-US" sz="2800" dirty="0">
                <a:latin typeface="標楷體" panose="03000509000000000000" pitchFamily="65" charset="-120"/>
                <a:ea typeface="標楷體" panose="03000509000000000000" pitchFamily="65" charset="-120"/>
              </a:rPr>
              <a:t>。</a:t>
            </a:r>
          </a:p>
        </p:txBody>
      </p:sp>
      <p:grpSp>
        <p:nvGrpSpPr>
          <p:cNvPr id="2" name="Group 1"/>
          <p:cNvGrpSpPr/>
          <p:nvPr/>
        </p:nvGrpSpPr>
        <p:grpSpPr>
          <a:xfrm>
            <a:off x="354330" y="3956050"/>
            <a:ext cx="2880296" cy="2590800"/>
            <a:chOff x="587" y="5296"/>
            <a:chExt cx="4366" cy="4080"/>
          </a:xfrm>
        </p:grpSpPr>
        <p:pic>
          <p:nvPicPr>
            <p:cNvPr id="57346"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7" y="5296"/>
              <a:ext cx="4160" cy="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9"/>
            <p:cNvSpPr txBox="1"/>
            <p:nvPr/>
          </p:nvSpPr>
          <p:spPr>
            <a:xfrm>
              <a:off x="2730" y="7831"/>
              <a:ext cx="2223" cy="1307"/>
            </a:xfrm>
            <a:prstGeom prst="rect">
              <a:avLst/>
            </a:prstGeom>
            <a:noFill/>
          </p:spPr>
          <p:txBody>
            <a:bodyPr wrap="square" rtlCol="0">
              <a:spAutoFit/>
            </a:bodyPr>
            <a:lstStyle/>
            <a:p>
              <a:r>
                <a:rPr lang="zh-TW" altLang="en-US" dirty="0">
                  <a:latin typeface="標楷體" panose="03000509000000000000" pitchFamily="65" charset="-120"/>
                  <a:ea typeface="標楷體" panose="03000509000000000000" pitchFamily="65" charset="-120"/>
                </a:rPr>
                <a:t>我搵班老友做法官</a:t>
              </a:r>
              <a:endParaRPr lang="zh-TW" altLang="en-US" dirty="0">
                <a:solidFill>
                  <a:srgbClr val="FF0000"/>
                </a:solidFill>
                <a:latin typeface="標楷體" panose="03000509000000000000" pitchFamily="65" charset="-120"/>
                <a:ea typeface="標楷體" panose="03000509000000000000" pitchFamily="65" charset="-120"/>
              </a:endParaRPr>
            </a:p>
          </p:txBody>
        </p:sp>
      </p:grpSp>
      <p:sp>
        <p:nvSpPr>
          <p:cNvPr id="21" name="Text Box 20"/>
          <p:cNvSpPr txBox="1"/>
          <p:nvPr/>
        </p:nvSpPr>
        <p:spPr>
          <a:xfrm>
            <a:off x="2839720" y="4267137"/>
            <a:ext cx="5872343" cy="769441"/>
          </a:xfrm>
          <a:prstGeom prst="rect">
            <a:avLst/>
          </a:prstGeom>
          <a:noFill/>
        </p:spPr>
        <p:txBody>
          <a:bodyPr wrap="square" rtlCol="0">
            <a:spAutoFit/>
          </a:bodyPr>
          <a:lstStyle/>
          <a:p>
            <a:pPr algn="just"/>
            <a:r>
              <a:rPr lang="zh-TW" altLang="en-US" sz="2200" dirty="0">
                <a:latin typeface="標楷體" panose="03000509000000000000" pitchFamily="65" charset="-120"/>
                <a:ea typeface="標楷體" panose="03000509000000000000" pitchFamily="65" charset="-120"/>
              </a:rPr>
              <a:t>因有這安排，行政機關就不能控制法官的聘任，市民就不用擔心</a:t>
            </a:r>
            <a:r>
              <a:rPr lang="zh-TW" altLang="en-US" sz="2200" u="sng" dirty="0">
                <a:solidFill>
                  <a:srgbClr val="FF0000"/>
                </a:solidFill>
                <a:latin typeface="標楷體" panose="03000509000000000000" pitchFamily="65" charset="-120"/>
                <a:ea typeface="標楷體" panose="03000509000000000000" pitchFamily="65" charset="-120"/>
              </a:rPr>
              <a:t>法官都是附和政府高官的。</a:t>
            </a:r>
          </a:p>
        </p:txBody>
      </p:sp>
      <p:sp>
        <p:nvSpPr>
          <p:cNvPr id="22" name="Text Box 21"/>
          <p:cNvSpPr txBox="1"/>
          <p:nvPr/>
        </p:nvSpPr>
        <p:spPr>
          <a:xfrm>
            <a:off x="543878" y="2314091"/>
            <a:ext cx="1972820" cy="583565"/>
          </a:xfrm>
          <a:prstGeom prst="rect">
            <a:avLst/>
          </a:prstGeom>
          <a:noFill/>
        </p:spPr>
        <p:txBody>
          <a:bodyPr wrap="square" rtlCol="0">
            <a:spAutoFit/>
          </a:bodyPr>
          <a:lstStyle/>
          <a:p>
            <a:r>
              <a:rPr lang="zh-TW" altLang="en-US" sz="3200" dirty="0">
                <a:latin typeface="標楷體" panose="03000509000000000000" pitchFamily="65" charset="-120"/>
                <a:ea typeface="標楷體" panose="03000509000000000000" pitchFamily="65" charset="-120"/>
              </a:rPr>
              <a:t>委任安排</a:t>
            </a:r>
          </a:p>
        </p:txBody>
      </p:sp>
      <p:sp>
        <p:nvSpPr>
          <p:cNvPr id="3" name="Text Box 2"/>
          <p:cNvSpPr txBox="1"/>
          <p:nvPr/>
        </p:nvSpPr>
        <p:spPr>
          <a:xfrm>
            <a:off x="3301228" y="5340866"/>
            <a:ext cx="5639435" cy="1107996"/>
          </a:xfrm>
          <a:prstGeom prst="rect">
            <a:avLst/>
          </a:prstGeom>
          <a:noFill/>
        </p:spPr>
        <p:txBody>
          <a:bodyPr wrap="square" rtlCol="0">
            <a:spAutoFit/>
          </a:bodyPr>
          <a:lstStyle/>
          <a:p>
            <a:pPr algn="just"/>
            <a:r>
              <a:rPr lang="en-US" sz="2200" dirty="0" err="1">
                <a:latin typeface="標楷體" panose="03000509000000000000" pitchFamily="65" charset="-120"/>
                <a:ea typeface="標楷體" panose="03000509000000000000" pitchFamily="65" charset="-120"/>
              </a:rPr>
              <a:t>終審法院的法官和高等法院首席法官的任命或免職，還須由行政長官徵得立法會同意</a:t>
            </a:r>
            <a:r>
              <a:rPr lang="zh-TW" altLang="en-US" sz="2200" dirty="0">
                <a:latin typeface="標楷體" panose="03000509000000000000" pitchFamily="65" charset="-120"/>
                <a:ea typeface="標楷體" panose="03000509000000000000" pitchFamily="65" charset="-120"/>
              </a:rPr>
              <a:t>。 （《基本法》第九十條）</a:t>
            </a:r>
          </a:p>
        </p:txBody>
      </p:sp>
      <p:sp>
        <p:nvSpPr>
          <p:cNvPr id="15" name="乘號 14">
            <a:extLst>
              <a:ext uri="{FF2B5EF4-FFF2-40B4-BE49-F238E27FC236}">
                <a16:creationId xmlns:a16="http://schemas.microsoft.com/office/drawing/2014/main" id="{0AD42E2B-3FD9-465D-AE1A-1A4C024556A5}"/>
              </a:ext>
            </a:extLst>
          </p:cNvPr>
          <p:cNvSpPr/>
          <p:nvPr/>
        </p:nvSpPr>
        <p:spPr>
          <a:xfrm>
            <a:off x="133186" y="5565775"/>
            <a:ext cx="1256665" cy="1138990"/>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HK" altLang="en-US"/>
          </a:p>
        </p:txBody>
      </p:sp>
      <p:sp>
        <p:nvSpPr>
          <p:cNvPr id="16" name="文字方塊 8">
            <a:extLst>
              <a:ext uri="{FF2B5EF4-FFF2-40B4-BE49-F238E27FC236}">
                <a16:creationId xmlns:a16="http://schemas.microsoft.com/office/drawing/2014/main" id="{C1FC2B6A-C7EF-4B8B-8DC8-E12E751CDD1A}"/>
              </a:ext>
            </a:extLst>
          </p:cNvPr>
          <p:cNvSpPr txBox="1"/>
          <p:nvPr/>
        </p:nvSpPr>
        <p:spPr>
          <a:xfrm>
            <a:off x="8712063" y="6459680"/>
            <a:ext cx="457200"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r>
              <a:rPr lang="en-US" altLang="zh-HK" sz="1800" dirty="0">
                <a:latin typeface="標楷體" panose="03000509000000000000" pitchFamily="65" charset="-120"/>
                <a:ea typeface="標楷體" panose="03000509000000000000" pitchFamily="65" charset="-120"/>
              </a:rPr>
              <a:t>19</a:t>
            </a:r>
            <a:endParaRPr lang="zh-HK" altLang="en-US" sz="1800"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dissolv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dissolv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1" grpId="0"/>
      <p:bldP spid="21" grpId="1"/>
      <p:bldP spid="22" grpId="0"/>
      <p:bldP spid="22" grpId="1"/>
      <p:bldP spid="3" grpId="0"/>
      <p:bldP spid="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descr="圖片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5545" y="393700"/>
            <a:ext cx="6228715" cy="649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4"/>
          <p:cNvSpPr>
            <a:spLocks noChangeArrowheads="1"/>
          </p:cNvSpPr>
          <p:nvPr/>
        </p:nvSpPr>
        <p:spPr bwMode="auto">
          <a:xfrm>
            <a:off x="2659309" y="1844357"/>
            <a:ext cx="3540195"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9pPr>
          </a:lstStyle>
          <a:p>
            <a:pPr algn="ctr" eaLnBrk="1" hangingPunct="1">
              <a:spcBef>
                <a:spcPct val="0"/>
              </a:spcBef>
              <a:buFontTx/>
              <a:buNone/>
            </a:pPr>
            <a:r>
              <a:rPr lang="en-US" altLang="en-US" b="1" dirty="0" err="1">
                <a:latin typeface="Times New Roman" panose="02020603050405020304" pitchFamily="18" charset="0"/>
                <a:ea typeface="標楷體" panose="03000509000000000000" pitchFamily="65" charset="-120"/>
                <a:cs typeface="Times New Roman" panose="02020603050405020304" pitchFamily="18" charset="0"/>
              </a:rPr>
              <a:t>小結</a:t>
            </a:r>
            <a:endParaRPr lang="en-US" altLang="ja-JP" b="1" dirty="0">
              <a:latin typeface="Times New Roman" panose="02020603050405020304" pitchFamily="18" charset="0"/>
              <a:ea typeface="標楷體" panose="03000509000000000000" pitchFamily="65" charset="-120"/>
              <a:cs typeface="Times New Roman" panose="02020603050405020304" pitchFamily="18" charset="0"/>
            </a:endParaRPr>
          </a:p>
          <a:p>
            <a:pPr algn="ctr" eaLnBrk="1" hangingPunct="1">
              <a:spcBef>
                <a:spcPct val="0"/>
              </a:spcBef>
              <a:buFontTx/>
              <a:buNone/>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因為有體制上的保障，行政與立法機關不能左右司法人員獨立地進行審判，法院行使審判權時，可以別無其他考慮、恐懼與顧慮了。 </a:t>
            </a:r>
          </a:p>
        </p:txBody>
      </p:sp>
      <p:sp>
        <p:nvSpPr>
          <p:cNvPr id="4" name="文字方塊 8">
            <a:extLst>
              <a:ext uri="{FF2B5EF4-FFF2-40B4-BE49-F238E27FC236}">
                <a16:creationId xmlns:a16="http://schemas.microsoft.com/office/drawing/2014/main" id="{6200ABAA-DCAE-4818-B75B-E3ED54B48D5A}"/>
              </a:ext>
            </a:extLst>
          </p:cNvPr>
          <p:cNvSpPr txBox="1"/>
          <p:nvPr/>
        </p:nvSpPr>
        <p:spPr>
          <a:xfrm>
            <a:off x="8712063" y="6459680"/>
            <a:ext cx="457200"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r>
              <a:rPr lang="en-US" altLang="zh-HK" sz="1800" dirty="0">
                <a:latin typeface="標楷體" panose="03000509000000000000" pitchFamily="65" charset="-120"/>
                <a:ea typeface="標楷體" panose="03000509000000000000" pitchFamily="65" charset="-120"/>
              </a:rPr>
              <a:t>20</a:t>
            </a:r>
            <a:endParaRPr lang="zh-HK" altLang="en-US" sz="1800"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2467"/>
                                        </p:tgtEl>
                                        <p:attrNameLst>
                                          <p:attrName>style.visibility</p:attrName>
                                        </p:attrNameLst>
                                      </p:cBhvr>
                                      <p:to>
                                        <p:strVal val="visible"/>
                                      </p:to>
                                    </p:set>
                                    <p:animEffect transition="in" filter="dissolve">
                                      <p:cBhvr>
                                        <p:cTn id="7" dur="500"/>
                                        <p:tgtEl>
                                          <p:spTgt spid="62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P spid="62467"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6"/>
          <p:cNvSpPr>
            <a:spLocks noChangeArrowheads="1"/>
          </p:cNvSpPr>
          <p:nvPr/>
        </p:nvSpPr>
        <p:spPr bwMode="auto">
          <a:xfrm>
            <a:off x="6421438" y="1184275"/>
            <a:ext cx="14652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9pPr>
          </a:lstStyle>
          <a:p>
            <a:pPr algn="ctr" eaLnBrk="1" hangingPunct="1">
              <a:spcBef>
                <a:spcPct val="0"/>
              </a:spcBef>
              <a:buFontTx/>
              <a:buNone/>
            </a:pPr>
            <a:r>
              <a:rPr lang="en-US" altLang="en-US" sz="1800">
                <a:solidFill>
                  <a:schemeClr val="bg1"/>
                </a:solidFill>
                <a:latin typeface="標楷體" panose="03000509000000000000" pitchFamily="65" charset="-120"/>
                <a:ea typeface="標楷體" panose="03000509000000000000" pitchFamily="65" charset="-120"/>
              </a:rPr>
              <a:t>你能配對這些問題的答案嗎？</a:t>
            </a:r>
            <a:endParaRPr lang="zh-TW" altLang="en-US" sz="1800">
              <a:solidFill>
                <a:schemeClr val="bg1"/>
              </a:solidFill>
              <a:latin typeface="標楷體" panose="03000509000000000000" pitchFamily="65" charset="-120"/>
              <a:ea typeface="標楷體" panose="03000509000000000000" pitchFamily="65" charset="-120"/>
            </a:endParaRPr>
          </a:p>
        </p:txBody>
      </p:sp>
      <p:grpSp>
        <p:nvGrpSpPr>
          <p:cNvPr id="2" name="Group 6"/>
          <p:cNvGrpSpPr/>
          <p:nvPr/>
        </p:nvGrpSpPr>
        <p:grpSpPr bwMode="auto">
          <a:xfrm>
            <a:off x="1069340" y="1594475"/>
            <a:ext cx="7005320" cy="4865205"/>
            <a:chOff x="1496804" y="1650969"/>
            <a:chExt cx="4559300" cy="2209800"/>
          </a:xfrm>
        </p:grpSpPr>
        <p:pic>
          <p:nvPicPr>
            <p:cNvPr id="4711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96804" y="1650969"/>
              <a:ext cx="45593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Rectangle 8"/>
            <p:cNvSpPr>
              <a:spLocks noChangeArrowheads="1"/>
            </p:cNvSpPr>
            <p:nvPr/>
          </p:nvSpPr>
          <p:spPr bwMode="auto">
            <a:xfrm>
              <a:off x="1817812" y="2370371"/>
              <a:ext cx="3917284" cy="106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9pPr>
            </a:lstStyle>
            <a:p>
              <a:pPr algn="ctr" eaLnBrk="1" latinLnBrk="0" hangingPunct="1">
                <a:lnSpc>
                  <a:spcPct val="110000"/>
                </a:lnSpc>
                <a:spcBef>
                  <a:spcPct val="0"/>
                </a:spcBef>
                <a:spcAft>
                  <a:spcPts val="600"/>
                </a:spcAft>
                <a:buFontTx/>
                <a:buNone/>
              </a:pPr>
              <a:r>
                <a:rPr lang="zh-TW" altLang="en-US" sz="2600" b="1" u="sng" dirty="0" err="1">
                  <a:latin typeface="標楷體" panose="03000509000000000000" pitchFamily="65" charset="-120"/>
                  <a:ea typeface="標楷體" panose="03000509000000000000" pitchFamily="65" charset="-120"/>
                  <a:sym typeface="+mn-ea"/>
                </a:rPr>
                <a:t>徒法不能以自行</a:t>
              </a:r>
              <a:endParaRPr lang="zh-TW" altLang="en-US" sz="2600" dirty="0" err="1">
                <a:latin typeface="標楷體" panose="03000509000000000000" pitchFamily="65" charset="-120"/>
                <a:ea typeface="標楷體" panose="03000509000000000000" pitchFamily="65" charset="-120"/>
                <a:sym typeface="+mn-ea"/>
              </a:endParaRPr>
            </a:p>
            <a:p>
              <a:pPr eaLnBrk="1" hangingPunct="1">
                <a:lnSpc>
                  <a:spcPct val="100000"/>
                </a:lnSpc>
                <a:spcBef>
                  <a:spcPct val="0"/>
                </a:spcBef>
                <a:buFontTx/>
                <a:buNone/>
              </a:pPr>
              <a:r>
                <a:rPr lang="zh-TW" altLang="en-US" sz="2600" dirty="0">
                  <a:latin typeface="標楷體" panose="03000509000000000000" pitchFamily="65" charset="-120"/>
                  <a:ea typeface="標楷體" panose="03000509000000000000" pitchFamily="65" charset="-120"/>
                  <a:sym typeface="+mn-ea"/>
                </a:rPr>
                <a:t>雖然體制上《基本法》作出了不少安排，以保障香港的司法獨立，但沒有公正嚴明的法官，怎樣好的制度也無法實施。不過，司法人員也是人，怎能確保他們都可以公正無私，不偏不倚地判案呢</a:t>
              </a:r>
              <a:r>
                <a:rPr lang="zh-TW" sz="2600" dirty="0">
                  <a:latin typeface="標楷體" panose="03000509000000000000" pitchFamily="65" charset="-120"/>
                  <a:ea typeface="標楷體" panose="03000509000000000000" pitchFamily="65" charset="-120"/>
                  <a:sym typeface="+mn-ea"/>
                </a:rPr>
                <a:t>？</a:t>
              </a:r>
              <a:endParaRPr lang="zh-TW" altLang="en-US" sz="2600" dirty="0">
                <a:latin typeface="標楷體" panose="03000509000000000000" pitchFamily="65" charset="-120"/>
                <a:ea typeface="標楷體" panose="03000509000000000000" pitchFamily="65" charset="-120"/>
              </a:endParaRPr>
            </a:p>
          </p:txBody>
        </p:sp>
      </p:grpSp>
      <p:pic>
        <p:nvPicPr>
          <p:cNvPr id="4099"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600" y="-170344"/>
            <a:ext cx="9347200" cy="151384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50429" y="132187"/>
            <a:ext cx="1537970" cy="881380"/>
            <a:chOff x="281" y="3470"/>
            <a:chExt cx="2010" cy="1095"/>
          </a:xfrm>
        </p:grpSpPr>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 y="3470"/>
              <a:ext cx="1095" cy="1095"/>
            </a:xfrm>
            <a:prstGeom prst="rect">
              <a:avLst/>
            </a:prstGeom>
            <a:solidFill>
              <a:srgbClr val="009644"/>
            </a:solidFill>
            <a:ln w="9525">
              <a:solidFill>
                <a:srgbClr val="009644"/>
              </a:solidFill>
              <a:miter lim="800000"/>
              <a:headEnd/>
              <a:tailEnd/>
            </a:ln>
            <a:effectLst/>
          </p:spPr>
        </p:pic>
        <p:sp>
          <p:nvSpPr>
            <p:cNvPr id="19" name="TextBox 11"/>
            <p:cNvSpPr txBox="1">
              <a:spLocks noChangeArrowheads="1"/>
            </p:cNvSpPr>
            <p:nvPr/>
          </p:nvSpPr>
          <p:spPr bwMode="auto">
            <a:xfrm>
              <a:off x="281" y="3850"/>
              <a:ext cx="2010"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9pPr>
            </a:lstStyle>
            <a:p>
              <a:pPr algn="ctr" eaLnBrk="1" hangingPunct="1">
                <a:spcBef>
                  <a:spcPct val="0"/>
                </a:spcBef>
                <a:buFontTx/>
                <a:buNone/>
              </a:pPr>
              <a:r>
                <a:rPr lang="en-US" altLang="zh-TW" sz="3600" b="1" baseline="30000" dirty="0">
                  <a:latin typeface="Arial" panose="020B0604020202020204" pitchFamily="34" charset="0"/>
                  <a:cs typeface="Arial" panose="020B0604020202020204" pitchFamily="34" charset="0"/>
                </a:rPr>
                <a:t>３</a:t>
              </a:r>
              <a:endParaRPr lang="zh-TW" altLang="en-US" sz="3600" b="1" baseline="30000" dirty="0">
                <a:latin typeface="Arial" panose="020B0604020202020204" pitchFamily="34" charset="0"/>
                <a:ea typeface="新細明體" panose="02020500000000000000" pitchFamily="18" charset="-120"/>
                <a:cs typeface="Arial" panose="020B0604020202020204" pitchFamily="34" charset="0"/>
              </a:endParaRPr>
            </a:p>
          </p:txBody>
        </p:sp>
      </p:grpSp>
      <p:sp>
        <p:nvSpPr>
          <p:cNvPr id="11" name="Rectangle 10"/>
          <p:cNvSpPr/>
          <p:nvPr/>
        </p:nvSpPr>
        <p:spPr>
          <a:xfrm>
            <a:off x="1499870" y="292105"/>
            <a:ext cx="7228205" cy="553998"/>
          </a:xfrm>
          <a:prstGeom prst="rect">
            <a:avLst/>
          </a:prstGeom>
        </p:spPr>
        <p:txBody>
          <a:bodyPr wrap="square">
            <a:spAutoFit/>
          </a:bodyPr>
          <a:lstStyle/>
          <a:p>
            <a:pPr>
              <a:defRPr/>
            </a:pPr>
            <a:r>
              <a:rPr lang="en-US" altLang="en-US" sz="3000" dirty="0">
                <a:ln w="18415" cmpd="sng">
                  <a:solidFill>
                    <a:srgbClr val="FFFFFF"/>
                  </a:solidFill>
                  <a:prstDash val="solid"/>
                </a:ln>
                <a:solidFill>
                  <a:srgbClr val="FFFFFF"/>
                </a:solidFill>
                <a:latin typeface="標楷體" panose="03000509000000000000" pitchFamily="65" charset="-120"/>
                <a:ea typeface="標楷體" panose="03000509000000000000" pitchFamily="65" charset="-120"/>
                <a:cs typeface="MS PGothic" panose="020B0600070205080204" pitchFamily="34" charset="-128"/>
              </a:rPr>
              <a:t>司法獨立：（</a:t>
            </a:r>
            <a:r>
              <a:rPr lang="zh-TW" altLang="en-US" sz="3000" dirty="0">
                <a:ln w="18415" cmpd="sng">
                  <a:solidFill>
                    <a:srgbClr val="FFFFFF"/>
                  </a:solidFill>
                  <a:prstDash val="solid"/>
                </a:ln>
                <a:solidFill>
                  <a:srgbClr val="FFFFFF"/>
                </a:solidFill>
                <a:latin typeface="標楷體" panose="03000509000000000000" pitchFamily="65" charset="-120"/>
                <a:ea typeface="標楷體" panose="03000509000000000000" pitchFamily="65" charset="-120"/>
                <a:cs typeface="MS PGothic" panose="020B0600070205080204" pitchFamily="34" charset="-128"/>
              </a:rPr>
              <a:t>２</a:t>
            </a:r>
            <a:r>
              <a:rPr lang="en-US" altLang="en-US" sz="3000" dirty="0">
                <a:ln w="18415" cmpd="sng">
                  <a:solidFill>
                    <a:srgbClr val="FFFFFF"/>
                  </a:solidFill>
                  <a:prstDash val="solid"/>
                </a:ln>
                <a:solidFill>
                  <a:srgbClr val="FFFFFF"/>
                </a:solidFill>
                <a:latin typeface="標楷體" panose="03000509000000000000" pitchFamily="65" charset="-120"/>
                <a:ea typeface="標楷體" panose="03000509000000000000" pitchFamily="65" charset="-120"/>
                <a:cs typeface="MS PGothic" panose="020B0600070205080204" pitchFamily="34" charset="-128"/>
              </a:rPr>
              <a:t>）</a:t>
            </a:r>
            <a:r>
              <a:rPr lang="zh-TW" altLang="en-US" sz="3000" dirty="0">
                <a:ln w="18415" cmpd="sng">
                  <a:solidFill>
                    <a:srgbClr val="FFFFFF"/>
                  </a:solidFill>
                  <a:prstDash val="solid"/>
                </a:ln>
                <a:solidFill>
                  <a:srgbClr val="FFFFFF"/>
                </a:solidFill>
                <a:latin typeface="標楷體" panose="03000509000000000000" pitchFamily="65" charset="-120"/>
                <a:ea typeface="標楷體" panose="03000509000000000000" pitchFamily="65" charset="-120"/>
                <a:cs typeface="MS PGothic" panose="020B0600070205080204" pitchFamily="34" charset="-128"/>
              </a:rPr>
              <a:t>法官的自我規範及約束</a:t>
            </a:r>
            <a:endParaRPr altLang="en-US" sz="3000" dirty="0">
              <a:ln w="18415" cmpd="sng">
                <a:solidFill>
                  <a:srgbClr val="FFFFFF"/>
                </a:solidFill>
                <a:prstDash val="solid"/>
              </a:ln>
              <a:solidFill>
                <a:srgbClr val="FFFFFF"/>
              </a:solidFill>
              <a:latin typeface="標楷體" panose="03000509000000000000" pitchFamily="65" charset="-120"/>
              <a:ea typeface="標楷體" panose="03000509000000000000" pitchFamily="65" charset="-120"/>
              <a:cs typeface="MS PGothic" panose="020B0600070205080204" pitchFamily="34" charset="-128"/>
            </a:endParaRPr>
          </a:p>
        </p:txBody>
      </p:sp>
      <p:sp>
        <p:nvSpPr>
          <p:cNvPr id="12" name="文字方塊 8">
            <a:extLst>
              <a:ext uri="{FF2B5EF4-FFF2-40B4-BE49-F238E27FC236}">
                <a16:creationId xmlns:a16="http://schemas.microsoft.com/office/drawing/2014/main" id="{E68D5DB0-1B83-4F59-B2FF-E6420984E409}"/>
              </a:ext>
            </a:extLst>
          </p:cNvPr>
          <p:cNvSpPr txBox="1"/>
          <p:nvPr/>
        </p:nvSpPr>
        <p:spPr>
          <a:xfrm>
            <a:off x="8712063" y="6459680"/>
            <a:ext cx="457200"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r>
              <a:rPr lang="en-US" altLang="zh-HK" sz="1800" dirty="0">
                <a:latin typeface="標楷體" panose="03000509000000000000" pitchFamily="65" charset="-120"/>
                <a:ea typeface="標楷體" panose="03000509000000000000" pitchFamily="65" charset="-120"/>
              </a:rPr>
              <a:t>21</a:t>
            </a:r>
            <a:endParaRPr lang="zh-HK" altLang="en-US" sz="1800"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6"/>
          <p:cNvSpPr>
            <a:spLocks noChangeArrowheads="1"/>
          </p:cNvSpPr>
          <p:nvPr/>
        </p:nvSpPr>
        <p:spPr bwMode="auto">
          <a:xfrm>
            <a:off x="6421438" y="1184275"/>
            <a:ext cx="14652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9pPr>
          </a:lstStyle>
          <a:p>
            <a:pPr algn="ctr" eaLnBrk="1" hangingPunct="1">
              <a:spcBef>
                <a:spcPct val="0"/>
              </a:spcBef>
              <a:buFontTx/>
              <a:buNone/>
            </a:pPr>
            <a:r>
              <a:rPr lang="en-US" altLang="en-US" sz="1800">
                <a:solidFill>
                  <a:schemeClr val="bg1"/>
                </a:solidFill>
                <a:latin typeface="標楷體" panose="03000509000000000000" pitchFamily="65" charset="-120"/>
                <a:ea typeface="標楷體" panose="03000509000000000000" pitchFamily="65" charset="-120"/>
              </a:rPr>
              <a:t>你能配對這些問題的答案嗎？</a:t>
            </a:r>
            <a:endParaRPr lang="zh-TW" altLang="en-US" sz="1800">
              <a:solidFill>
                <a:schemeClr val="bg1"/>
              </a:solidFill>
              <a:latin typeface="標楷體" panose="03000509000000000000" pitchFamily="65" charset="-120"/>
              <a:ea typeface="標楷體" panose="03000509000000000000" pitchFamily="65" charset="-120"/>
            </a:endParaRPr>
          </a:p>
        </p:txBody>
      </p:sp>
      <p:pic>
        <p:nvPicPr>
          <p:cNvPr id="4099"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 y="-184150"/>
            <a:ext cx="9347200" cy="151384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50429" y="132187"/>
            <a:ext cx="1537970" cy="881380"/>
            <a:chOff x="281" y="3470"/>
            <a:chExt cx="2010" cy="1095"/>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 y="3470"/>
              <a:ext cx="1095" cy="1095"/>
            </a:xfrm>
            <a:prstGeom prst="rect">
              <a:avLst/>
            </a:prstGeom>
            <a:solidFill>
              <a:srgbClr val="009644"/>
            </a:solidFill>
            <a:ln w="9525">
              <a:solidFill>
                <a:srgbClr val="009644"/>
              </a:solidFill>
              <a:miter lim="800000"/>
              <a:headEnd/>
              <a:tailEnd/>
            </a:ln>
            <a:effectLst/>
          </p:spPr>
        </p:pic>
        <p:sp>
          <p:nvSpPr>
            <p:cNvPr id="19" name="TextBox 11"/>
            <p:cNvSpPr txBox="1">
              <a:spLocks noChangeArrowheads="1"/>
            </p:cNvSpPr>
            <p:nvPr/>
          </p:nvSpPr>
          <p:spPr bwMode="auto">
            <a:xfrm>
              <a:off x="281" y="3875"/>
              <a:ext cx="2010"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9pPr>
            </a:lstStyle>
            <a:p>
              <a:pPr algn="ctr" eaLnBrk="1" hangingPunct="1">
                <a:spcBef>
                  <a:spcPct val="0"/>
                </a:spcBef>
                <a:buFontTx/>
                <a:buNone/>
              </a:pPr>
              <a:r>
                <a:rPr lang="en-US" altLang="zh-TW" sz="3600" b="1" baseline="30000" dirty="0">
                  <a:latin typeface="Arial" panose="020B0604020202020204" pitchFamily="34" charset="0"/>
                  <a:cs typeface="Arial" panose="020B0604020202020204" pitchFamily="34" charset="0"/>
                </a:rPr>
                <a:t>３</a:t>
              </a:r>
              <a:endParaRPr lang="zh-TW" altLang="en-US" sz="3600" b="1" baseline="30000" dirty="0">
                <a:latin typeface="Arial" panose="020B0604020202020204" pitchFamily="34" charset="0"/>
                <a:ea typeface="新細明體" panose="02020500000000000000" pitchFamily="18" charset="-120"/>
                <a:cs typeface="Arial" panose="020B0604020202020204" pitchFamily="34" charset="0"/>
              </a:endParaRPr>
            </a:p>
          </p:txBody>
        </p:sp>
      </p:grpSp>
      <p:sp>
        <p:nvSpPr>
          <p:cNvPr id="11" name="Rectangle 10"/>
          <p:cNvSpPr/>
          <p:nvPr/>
        </p:nvSpPr>
        <p:spPr>
          <a:xfrm>
            <a:off x="1483858" y="292467"/>
            <a:ext cx="7228205" cy="553998"/>
          </a:xfrm>
          <a:prstGeom prst="rect">
            <a:avLst/>
          </a:prstGeom>
        </p:spPr>
        <p:txBody>
          <a:bodyPr wrap="square">
            <a:spAutoFit/>
          </a:bodyPr>
          <a:lstStyle/>
          <a:p>
            <a:pPr>
              <a:defRPr/>
            </a:pPr>
            <a:r>
              <a:rPr lang="zh-TW" altLang="en-US" sz="3000" dirty="0">
                <a:ln w="18415" cmpd="sng">
                  <a:solidFill>
                    <a:srgbClr val="FFFFFF"/>
                  </a:solidFill>
                  <a:prstDash val="solid"/>
                </a:ln>
                <a:solidFill>
                  <a:srgbClr val="FFFFFF"/>
                </a:solidFill>
                <a:latin typeface="標楷體" panose="03000509000000000000" pitchFamily="65" charset="-120"/>
                <a:ea typeface="標楷體" panose="03000509000000000000" pitchFamily="65" charset="-120"/>
                <a:cs typeface="MS PGothic" panose="020B0600070205080204" pitchFamily="34" charset="-128"/>
              </a:rPr>
              <a:t>司法獨立：（２）法官的自我規範及約束</a:t>
            </a:r>
          </a:p>
        </p:txBody>
      </p:sp>
      <p:sp>
        <p:nvSpPr>
          <p:cNvPr id="3" name="Text Box 2"/>
          <p:cNvSpPr txBox="1"/>
          <p:nvPr/>
        </p:nvSpPr>
        <p:spPr>
          <a:xfrm>
            <a:off x="450895" y="1989320"/>
            <a:ext cx="8242210" cy="1446550"/>
          </a:xfrm>
          <a:prstGeom prst="rect">
            <a:avLst/>
          </a:prstGeom>
          <a:noFill/>
        </p:spPr>
        <p:txBody>
          <a:bodyPr wrap="square" rtlCol="0">
            <a:spAutoFit/>
          </a:bodyPr>
          <a:lstStyle/>
          <a:p>
            <a:r>
              <a:rPr lang="zh-TW" altLang="en-US" sz="2200" dirty="0">
                <a:latin typeface="標楷體" panose="03000509000000000000" pitchFamily="65" charset="-120"/>
                <a:ea typeface="標楷體" panose="03000509000000000000" pitchFamily="65" charset="-120"/>
              </a:rPr>
              <a:t>根據《基本法》第一百零四條，香港特別行政區行政長官、主要官員、行政會議成員、立法會議員、各級法院法官和其他司法人員在就職時必須依法宣誓擁護中華人民共和國香港特別行政區基本法，效忠中華人民共和國香港特別行政區。</a:t>
            </a:r>
          </a:p>
        </p:txBody>
      </p:sp>
      <p:sp>
        <p:nvSpPr>
          <p:cNvPr id="6" name="Text Box 5"/>
          <p:cNvSpPr txBox="1"/>
          <p:nvPr/>
        </p:nvSpPr>
        <p:spPr>
          <a:xfrm>
            <a:off x="343730" y="1482455"/>
            <a:ext cx="3297020" cy="461665"/>
          </a:xfrm>
          <a:prstGeom prst="rect">
            <a:avLst/>
          </a:prstGeom>
          <a:noFill/>
        </p:spPr>
        <p:txBody>
          <a:bodyPr wrap="square" rtlCol="0">
            <a:spAutoFit/>
          </a:bodyPr>
          <a:lstStyle/>
          <a:p>
            <a:r>
              <a:rPr lang="zh-TW" altLang="en-US" dirty="0">
                <a:latin typeface="標楷體" panose="03000509000000000000" pitchFamily="65" charset="-120"/>
                <a:ea typeface="標楷體" panose="03000509000000000000" pitchFamily="65" charset="-120"/>
              </a:rPr>
              <a:t>《基本法》的要求</a:t>
            </a:r>
          </a:p>
        </p:txBody>
      </p:sp>
      <p:sp>
        <p:nvSpPr>
          <p:cNvPr id="7" name="Text Box 6"/>
          <p:cNvSpPr txBox="1"/>
          <p:nvPr/>
        </p:nvSpPr>
        <p:spPr>
          <a:xfrm>
            <a:off x="453841" y="3712111"/>
            <a:ext cx="2458720" cy="460375"/>
          </a:xfrm>
          <a:prstGeom prst="rect">
            <a:avLst/>
          </a:prstGeom>
          <a:noFill/>
        </p:spPr>
        <p:txBody>
          <a:bodyPr wrap="square" rtlCol="0">
            <a:spAutoFit/>
          </a:bodyPr>
          <a:lstStyle/>
          <a:p>
            <a:r>
              <a:rPr lang="zh-TW" altLang="en-US" dirty="0">
                <a:latin typeface="標楷體" panose="03000509000000000000" pitchFamily="65" charset="-120"/>
                <a:ea typeface="標楷體" panose="03000509000000000000" pitchFamily="65" charset="-120"/>
              </a:rPr>
              <a:t>香港法例的要求</a:t>
            </a:r>
          </a:p>
        </p:txBody>
      </p:sp>
      <p:sp>
        <p:nvSpPr>
          <p:cNvPr id="8" name="Text Box 7"/>
          <p:cNvSpPr txBox="1"/>
          <p:nvPr/>
        </p:nvSpPr>
        <p:spPr>
          <a:xfrm>
            <a:off x="453841" y="4203065"/>
            <a:ext cx="8258222" cy="2123658"/>
          </a:xfrm>
          <a:prstGeom prst="rect">
            <a:avLst/>
          </a:prstGeom>
          <a:noFill/>
        </p:spPr>
        <p:txBody>
          <a:bodyPr wrap="square" rtlCol="0">
            <a:spAutoFit/>
          </a:bodyPr>
          <a:lstStyle/>
          <a:p>
            <a:pPr>
              <a:lnSpc>
                <a:spcPct val="100000"/>
              </a:lnSpc>
            </a:pPr>
            <a:r>
              <a:rPr lang="zh-TW" altLang="en-US" sz="2200" dirty="0">
                <a:latin typeface="標楷體" panose="03000509000000000000" pitchFamily="65" charset="-120"/>
                <a:ea typeface="標楷體" panose="03000509000000000000" pitchFamily="65" charset="-120"/>
              </a:rPr>
              <a:t>司法人員包括法官、裁判官等在就職前，須按照《宣誓及聲明(修訂)條例》，作出宣誓：「我謹此宣誓：本人就任中華人民共和國香港特別行政區法院法官司法人員，定當擁護《中華人民共和國香港特別行政區基本法》，效忠中華人民共和國香港特別行政區，盡忠職守，奉公守法，公正廉潔，以無懼、無偏、無私、無欺之精神，維護法制，主持正義，為香港特別行政區服務。」</a:t>
            </a:r>
          </a:p>
        </p:txBody>
      </p:sp>
      <p:sp>
        <p:nvSpPr>
          <p:cNvPr id="12" name="文字方塊 8">
            <a:extLst>
              <a:ext uri="{FF2B5EF4-FFF2-40B4-BE49-F238E27FC236}">
                <a16:creationId xmlns:a16="http://schemas.microsoft.com/office/drawing/2014/main" id="{3B959379-308E-40CA-BF00-2AB15CB908C3}"/>
              </a:ext>
            </a:extLst>
          </p:cNvPr>
          <p:cNvSpPr txBox="1"/>
          <p:nvPr/>
        </p:nvSpPr>
        <p:spPr>
          <a:xfrm>
            <a:off x="8712063" y="6459680"/>
            <a:ext cx="457200"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r>
              <a:rPr lang="en-US" altLang="zh-HK" sz="1800" dirty="0">
                <a:latin typeface="標楷體" panose="03000509000000000000" pitchFamily="65" charset="-120"/>
                <a:ea typeface="標楷體" panose="03000509000000000000" pitchFamily="65" charset="-120"/>
              </a:rPr>
              <a:t>22</a:t>
            </a:r>
            <a:endParaRPr lang="zh-HK" altLang="en-US" sz="1800"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6" grpId="1"/>
      <p:bldP spid="7" grpId="0"/>
      <p:bldP spid="7" grpId="1"/>
      <p:bldP spid="8" grpId="0"/>
      <p:bldP spid="8" grpId="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AA67C3D-6D28-4C64-81F8-295FC9396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7" name="Freeform: Shape 16">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59154" y="0"/>
            <a:ext cx="1897292"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Freeform: Shape 18">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813163" y="0"/>
            <a:ext cx="1902325"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9" name="圖片 8" descr="一張含有 直立的 的圖片&#10;&#10;自動產生的描述">
            <a:extLst>
              <a:ext uri="{FF2B5EF4-FFF2-40B4-BE49-F238E27FC236}">
                <a16:creationId xmlns:a16="http://schemas.microsoft.com/office/drawing/2014/main" id="{97C541BE-6B5B-CB7A-8457-045B048ED84E}"/>
              </a:ext>
            </a:extLst>
          </p:cNvPr>
          <p:cNvPicPr>
            <a:picLocks noChangeAspect="1"/>
          </p:cNvPicPr>
          <p:nvPr/>
        </p:nvPicPr>
        <p:blipFill rotWithShape="1">
          <a:blip r:embed="rId2"/>
          <a:srcRect t="15208" r="2" b="17666"/>
          <a:stretch/>
        </p:blipFill>
        <p:spPr>
          <a:xfrm>
            <a:off x="1998220" y="-1"/>
            <a:ext cx="7144670" cy="3405188"/>
          </a:xfrm>
          <a:custGeom>
            <a:avLst/>
            <a:gdLst/>
            <a:ahLst/>
            <a:cxnLst/>
            <a:rect l="l" t="t" r="r" b="b"/>
            <a:pathLst>
              <a:path w="9526226" h="3405188">
                <a:moveTo>
                  <a:pt x="1617925" y="0"/>
                </a:moveTo>
                <a:lnTo>
                  <a:pt x="2711158" y="0"/>
                </a:lnTo>
                <a:lnTo>
                  <a:pt x="3027357" y="0"/>
                </a:lnTo>
                <a:lnTo>
                  <a:pt x="3491324" y="0"/>
                </a:lnTo>
                <a:lnTo>
                  <a:pt x="5200853" y="0"/>
                </a:lnTo>
                <a:lnTo>
                  <a:pt x="9526226" y="0"/>
                </a:lnTo>
                <a:lnTo>
                  <a:pt x="9526226" y="3405188"/>
                </a:lnTo>
                <a:lnTo>
                  <a:pt x="0" y="3405188"/>
                </a:lnTo>
                <a:lnTo>
                  <a:pt x="1596" y="3337395"/>
                </a:lnTo>
                <a:cubicBezTo>
                  <a:pt x="68390" y="1928213"/>
                  <a:pt x="632836" y="708413"/>
                  <a:pt x="1595801" y="14997"/>
                </a:cubicBezTo>
                <a:close/>
              </a:path>
            </a:pathLst>
          </a:custGeom>
        </p:spPr>
      </p:pic>
      <p:sp>
        <p:nvSpPr>
          <p:cNvPr id="21" name="Freeform: Shape 20">
            <a:extLst>
              <a:ext uri="{FF2B5EF4-FFF2-40B4-BE49-F238E27FC236}">
                <a16:creationId xmlns:a16="http://schemas.microsoft.com/office/drawing/2014/main" id="{74283919-7E00-4FC2-BFC9-3F56E58808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998220" y="0"/>
            <a:ext cx="1465306" cy="3405188"/>
          </a:xfrm>
          <a:custGeom>
            <a:avLst/>
            <a:gdLst>
              <a:gd name="connsiteX0" fmla="*/ 340960 w 1953741"/>
              <a:gd name="connsiteY0" fmla="*/ 0 h 3405188"/>
              <a:gd name="connsiteX1" fmla="*/ 0 w 1953741"/>
              <a:gd name="connsiteY1" fmla="*/ 0 h 3405188"/>
              <a:gd name="connsiteX2" fmla="*/ 0 w 1953741"/>
              <a:gd name="connsiteY2" fmla="*/ 1 h 3405188"/>
              <a:gd name="connsiteX3" fmla="*/ 121075 w 1953741"/>
              <a:gd name="connsiteY3" fmla="*/ 1 h 3405188"/>
              <a:gd name="connsiteX4" fmla="*/ 143661 w 1953741"/>
              <a:gd name="connsiteY4" fmla="*/ 14998 h 3405188"/>
              <a:gd name="connsiteX5" fmla="*/ 1771120 w 1953741"/>
              <a:gd name="connsiteY5" fmla="*/ 3337396 h 3405188"/>
              <a:gd name="connsiteX6" fmla="*/ 1772750 w 1953741"/>
              <a:gd name="connsiteY6" fmla="*/ 3405188 h 3405188"/>
              <a:gd name="connsiteX7" fmla="*/ 1953741 w 1953741"/>
              <a:gd name="connsiteY7" fmla="*/ 3405188 h 3405188"/>
              <a:gd name="connsiteX8" fmla="*/ 1937324 w 1953741"/>
              <a:gd name="connsiteY8" fmla="*/ 3058183 h 3405188"/>
              <a:gd name="connsiteX9" fmla="*/ 363084 w 1953741"/>
              <a:gd name="connsiteY9" fmla="*/ 14997 h 340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3741" h="3405188">
                <a:moveTo>
                  <a:pt x="340960" y="0"/>
                </a:moveTo>
                <a:lnTo>
                  <a:pt x="0" y="0"/>
                </a:lnTo>
                <a:lnTo>
                  <a:pt x="0" y="1"/>
                </a:lnTo>
                <a:lnTo>
                  <a:pt x="121075" y="1"/>
                </a:lnTo>
                <a:lnTo>
                  <a:pt x="143661" y="14998"/>
                </a:lnTo>
                <a:cubicBezTo>
                  <a:pt x="1126713" y="708414"/>
                  <a:pt x="1702933" y="1928214"/>
                  <a:pt x="1771120" y="3337396"/>
                </a:cubicBezTo>
                <a:lnTo>
                  <a:pt x="1772750" y="3405188"/>
                </a:lnTo>
                <a:lnTo>
                  <a:pt x="1953741" y="3405188"/>
                </a:lnTo>
                <a:lnTo>
                  <a:pt x="1937324" y="3058183"/>
                </a:lnTo>
                <a:cubicBezTo>
                  <a:pt x="1813464" y="1767912"/>
                  <a:pt x="1261851" y="662186"/>
                  <a:pt x="36308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圖片 9" descr="一張含有 文字, 選手 的圖片&#10;&#10;自動產生的描述">
            <a:extLst>
              <a:ext uri="{FF2B5EF4-FFF2-40B4-BE49-F238E27FC236}">
                <a16:creationId xmlns:a16="http://schemas.microsoft.com/office/drawing/2014/main" id="{ABA5C6CB-FB9A-EDFE-1F55-A4F8C8C4F286}"/>
              </a:ext>
            </a:extLst>
          </p:cNvPr>
          <p:cNvPicPr>
            <a:picLocks noChangeAspect="1"/>
          </p:cNvPicPr>
          <p:nvPr/>
        </p:nvPicPr>
        <p:blipFill rotWithShape="1">
          <a:blip r:embed="rId3"/>
          <a:srcRect t="26716" r="-1" b="-1"/>
          <a:stretch/>
        </p:blipFill>
        <p:spPr>
          <a:xfrm>
            <a:off x="1995507" y="3452815"/>
            <a:ext cx="7148493" cy="3405187"/>
          </a:xfrm>
          <a:custGeom>
            <a:avLst/>
            <a:gdLst/>
            <a:ahLst/>
            <a:cxnLst/>
            <a:rect l="l" t="t" r="r" b="b"/>
            <a:pathLst>
              <a:path w="9531324" h="3405187">
                <a:moveTo>
                  <a:pt x="3977" y="0"/>
                </a:moveTo>
                <a:lnTo>
                  <a:pt x="9531324" y="0"/>
                </a:lnTo>
                <a:lnTo>
                  <a:pt x="9531324" y="3405187"/>
                </a:lnTo>
                <a:lnTo>
                  <a:pt x="5205951" y="3405187"/>
                </a:lnTo>
                <a:lnTo>
                  <a:pt x="3496422" y="3405187"/>
                </a:lnTo>
                <a:lnTo>
                  <a:pt x="3032455" y="3405187"/>
                </a:lnTo>
                <a:lnTo>
                  <a:pt x="2716256" y="3405187"/>
                </a:lnTo>
                <a:lnTo>
                  <a:pt x="2502754" y="3405187"/>
                </a:lnTo>
                <a:lnTo>
                  <a:pt x="2390998" y="3327786"/>
                </a:lnTo>
                <a:cubicBezTo>
                  <a:pt x="2217180" y="3200295"/>
                  <a:pt x="2046553" y="3062584"/>
                  <a:pt x="1874350" y="2922001"/>
                </a:cubicBezTo>
                <a:cubicBezTo>
                  <a:pt x="928725" y="2150026"/>
                  <a:pt x="0" y="1516318"/>
                  <a:pt x="0" y="168843"/>
                </a:cubicBezTo>
                <a:close/>
              </a:path>
            </a:pathLst>
          </a:custGeom>
        </p:spPr>
      </p:pic>
      <p:sp>
        <p:nvSpPr>
          <p:cNvPr id="23" name="Freeform: Shape 22">
            <a:extLst>
              <a:ext uri="{FF2B5EF4-FFF2-40B4-BE49-F238E27FC236}">
                <a16:creationId xmlns:a16="http://schemas.microsoft.com/office/drawing/2014/main" id="{2217FF4A-5EDF-43B7-90EE-BDD9F1E9E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995507" y="3452813"/>
            <a:ext cx="2055742" cy="3405187"/>
          </a:xfrm>
          <a:custGeom>
            <a:avLst/>
            <a:gdLst>
              <a:gd name="connsiteX0" fmla="*/ 2737014 w 2740990"/>
              <a:gd name="connsiteY0" fmla="*/ 0 h 3405187"/>
              <a:gd name="connsiteX1" fmla="*/ 2550901 w 2740990"/>
              <a:gd name="connsiteY1" fmla="*/ 0 h 3405187"/>
              <a:gd name="connsiteX2" fmla="*/ 2554960 w 2740990"/>
              <a:gd name="connsiteY2" fmla="*/ 168844 h 3405187"/>
              <a:gd name="connsiteX3" fmla="*/ 641512 w 2740990"/>
              <a:gd name="connsiteY3" fmla="*/ 2922002 h 3405187"/>
              <a:gd name="connsiteX4" fmla="*/ 114085 w 2740990"/>
              <a:gd name="connsiteY4" fmla="*/ 3327787 h 3405187"/>
              <a:gd name="connsiteX5" fmla="*/ 0 w 2740990"/>
              <a:gd name="connsiteY5" fmla="*/ 3405187 h 3405187"/>
              <a:gd name="connsiteX6" fmla="*/ 24734 w 2740990"/>
              <a:gd name="connsiteY6" fmla="*/ 3405187 h 3405187"/>
              <a:gd name="connsiteX7" fmla="*/ 238236 w 2740990"/>
              <a:gd name="connsiteY7" fmla="*/ 3405187 h 3405187"/>
              <a:gd name="connsiteX8" fmla="*/ 349992 w 2740990"/>
              <a:gd name="connsiteY8" fmla="*/ 3327786 h 3405187"/>
              <a:gd name="connsiteX9" fmla="*/ 866640 w 2740990"/>
              <a:gd name="connsiteY9" fmla="*/ 2922001 h 3405187"/>
              <a:gd name="connsiteX10" fmla="*/ 2740990 w 2740990"/>
              <a:gd name="connsiteY10" fmla="*/ 168843 h 340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0990" h="3405187">
                <a:moveTo>
                  <a:pt x="2737014" y="0"/>
                </a:moveTo>
                <a:lnTo>
                  <a:pt x="2550901" y="0"/>
                </a:lnTo>
                <a:lnTo>
                  <a:pt x="2554960" y="168844"/>
                </a:lnTo>
                <a:cubicBezTo>
                  <a:pt x="2554960" y="1516319"/>
                  <a:pt x="1606862" y="2150027"/>
                  <a:pt x="641512" y="2922002"/>
                </a:cubicBezTo>
                <a:cubicBezTo>
                  <a:pt x="465716" y="3062585"/>
                  <a:pt x="291530" y="3200296"/>
                  <a:pt x="114085" y="3327787"/>
                </a:cubicBezTo>
                <a:lnTo>
                  <a:pt x="0" y="3405187"/>
                </a:lnTo>
                <a:lnTo>
                  <a:pt x="24734" y="3405187"/>
                </a:lnTo>
                <a:lnTo>
                  <a:pt x="238236" y="3405187"/>
                </a:lnTo>
                <a:lnTo>
                  <a:pt x="349992" y="3327786"/>
                </a:lnTo>
                <a:cubicBezTo>
                  <a:pt x="523810" y="3200295"/>
                  <a:pt x="694437" y="3062584"/>
                  <a:pt x="866640" y="2922001"/>
                </a:cubicBezTo>
                <a:cubicBezTo>
                  <a:pt x="1812265" y="2150026"/>
                  <a:pt x="2740990" y="1516318"/>
                  <a:pt x="2740990" y="168843"/>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文字方塊 8">
            <a:extLst>
              <a:ext uri="{FF2B5EF4-FFF2-40B4-BE49-F238E27FC236}">
                <a16:creationId xmlns:a16="http://schemas.microsoft.com/office/drawing/2014/main" id="{4C8CC6BB-0330-62D5-5129-CDFF49FA52E7}"/>
              </a:ext>
            </a:extLst>
          </p:cNvPr>
          <p:cNvSpPr txBox="1"/>
          <p:nvPr/>
        </p:nvSpPr>
        <p:spPr>
          <a:xfrm>
            <a:off x="8712063" y="6459680"/>
            <a:ext cx="457200"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r>
              <a:rPr lang="en-US" altLang="zh-HK" sz="1800" dirty="0">
                <a:latin typeface="標楷體" panose="03000509000000000000" pitchFamily="65" charset="-120"/>
                <a:ea typeface="標楷體" panose="03000509000000000000" pitchFamily="65" charset="-120"/>
              </a:rPr>
              <a:t>23</a:t>
            </a:r>
            <a:endParaRPr lang="zh-HK" altLang="en-US" sz="1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14245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 y="-190500"/>
            <a:ext cx="9347200" cy="1513840"/>
          </a:xfrm>
          <a:prstGeom prst="rect">
            <a:avLst/>
          </a:prstGeom>
          <a:gradFill>
            <a:gsLst>
              <a:gs pos="15000">
                <a:srgbClr val="FBFB11">
                  <a:alpha val="82000"/>
                </a:srgbClr>
              </a:gs>
              <a:gs pos="100000">
                <a:srgbClr val="838309"/>
              </a:gs>
            </a:gsLst>
            <a:lin ang="5400000" scaled="0"/>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560830" y="295878"/>
            <a:ext cx="7147560" cy="553998"/>
          </a:xfrm>
          <a:prstGeom prst="rect">
            <a:avLst/>
          </a:prstGeom>
        </p:spPr>
        <p:txBody>
          <a:bodyPr wrap="square">
            <a:spAutoFit/>
          </a:bodyPr>
          <a:lstStyle/>
          <a:p>
            <a:pPr>
              <a:defRPr/>
            </a:pPr>
            <a:r>
              <a:rPr lang="en-US" altLang="en-US" sz="3000" dirty="0">
                <a:ln w="18415" cmpd="sng">
                  <a:solidFill>
                    <a:srgbClr val="FFFFFF"/>
                  </a:solidFill>
                  <a:prstDash val="solid"/>
                </a:ln>
                <a:solidFill>
                  <a:srgbClr val="FFFFFF"/>
                </a:solidFill>
                <a:latin typeface="標楷體" panose="03000509000000000000" pitchFamily="65" charset="-120"/>
                <a:ea typeface="標楷體" panose="03000509000000000000" pitchFamily="65" charset="-120"/>
                <a:cs typeface="MS PGothic" panose="020B0600070205080204" pitchFamily="34" charset="-128"/>
              </a:rPr>
              <a:t>司法獨立：</a:t>
            </a:r>
            <a:r>
              <a:rPr altLang="en-US" sz="3000" dirty="0">
                <a:ln w="18415" cmpd="sng">
                  <a:solidFill>
                    <a:srgbClr val="FFFFFF"/>
                  </a:solidFill>
                  <a:prstDash val="solid"/>
                </a:ln>
                <a:solidFill>
                  <a:srgbClr val="FFFFFF"/>
                </a:solidFill>
                <a:latin typeface="標楷體" panose="03000509000000000000" pitchFamily="65" charset="-120"/>
                <a:ea typeface="標楷體" panose="03000509000000000000" pitchFamily="65" charset="-120"/>
                <a:cs typeface="MS PGothic" panose="020B0600070205080204" pitchFamily="34" charset="-128"/>
              </a:rPr>
              <a:t>（２）</a:t>
            </a:r>
            <a:r>
              <a:rPr lang="zh-TW" altLang="en-US" sz="3000" dirty="0">
                <a:ln w="18415" cmpd="sng">
                  <a:solidFill>
                    <a:srgbClr val="FFFFFF"/>
                  </a:solidFill>
                  <a:prstDash val="solid"/>
                </a:ln>
                <a:solidFill>
                  <a:srgbClr val="FFFFFF"/>
                </a:solidFill>
                <a:latin typeface="標楷體" panose="03000509000000000000" pitchFamily="65" charset="-120"/>
                <a:ea typeface="標楷體" panose="03000509000000000000" pitchFamily="65" charset="-120"/>
                <a:cs typeface="MS PGothic" panose="020B0600070205080204" pitchFamily="34" charset="-128"/>
              </a:rPr>
              <a:t>法官的自我規範及約束</a:t>
            </a:r>
            <a:endParaRPr altLang="en-US" sz="3000" dirty="0">
              <a:ln w="18415" cmpd="sng">
                <a:solidFill>
                  <a:srgbClr val="FFFFFF"/>
                </a:solidFill>
                <a:prstDash val="solid"/>
              </a:ln>
              <a:solidFill>
                <a:srgbClr val="FFFFFF"/>
              </a:solidFill>
              <a:latin typeface="標楷體" panose="03000509000000000000" pitchFamily="65" charset="-120"/>
              <a:ea typeface="標楷體" panose="03000509000000000000" pitchFamily="65" charset="-120"/>
              <a:cs typeface="MS PGothic" panose="020B0600070205080204" pitchFamily="34" charset="-128"/>
            </a:endParaRPr>
          </a:p>
        </p:txBody>
      </p:sp>
      <p:grpSp>
        <p:nvGrpSpPr>
          <p:cNvPr id="4" name="Group 3"/>
          <p:cNvGrpSpPr/>
          <p:nvPr/>
        </p:nvGrpSpPr>
        <p:grpSpPr>
          <a:xfrm>
            <a:off x="-95" y="132187"/>
            <a:ext cx="1537970" cy="881380"/>
            <a:chOff x="288" y="3470"/>
            <a:chExt cx="2010" cy="1095"/>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 y="3470"/>
              <a:ext cx="1095" cy="1095"/>
            </a:xfrm>
            <a:prstGeom prst="rect">
              <a:avLst/>
            </a:prstGeom>
            <a:solidFill>
              <a:srgbClr val="009644"/>
            </a:solidFill>
            <a:ln w="9525">
              <a:solidFill>
                <a:srgbClr val="009644"/>
              </a:solidFill>
              <a:miter lim="800000"/>
              <a:headEnd/>
              <a:tailEnd/>
            </a:ln>
            <a:effectLst/>
          </p:spPr>
        </p:pic>
        <p:sp>
          <p:nvSpPr>
            <p:cNvPr id="19" name="TextBox 11"/>
            <p:cNvSpPr txBox="1">
              <a:spLocks noChangeArrowheads="1"/>
            </p:cNvSpPr>
            <p:nvPr/>
          </p:nvSpPr>
          <p:spPr bwMode="auto">
            <a:xfrm>
              <a:off x="288" y="3850"/>
              <a:ext cx="2010"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9pPr>
            </a:lstStyle>
            <a:p>
              <a:pPr algn="ctr" eaLnBrk="1" hangingPunct="1">
                <a:spcBef>
                  <a:spcPct val="0"/>
                </a:spcBef>
                <a:buFontTx/>
                <a:buNone/>
              </a:pPr>
              <a:r>
                <a:rPr lang="en-US" altLang="zh-TW" sz="3600" b="1" baseline="30000" dirty="0">
                  <a:latin typeface="Arial" panose="020B0604020202020204" pitchFamily="34" charset="0"/>
                  <a:cs typeface="Arial" panose="020B0604020202020204" pitchFamily="34" charset="0"/>
                </a:rPr>
                <a:t>３</a:t>
              </a:r>
              <a:endParaRPr lang="zh-TW" altLang="en-US" sz="3600" b="1" baseline="30000" dirty="0">
                <a:latin typeface="Arial" panose="020B0604020202020204" pitchFamily="34" charset="0"/>
                <a:ea typeface="新細明體" panose="02020500000000000000" pitchFamily="18" charset="-120"/>
                <a:cs typeface="Arial" panose="020B0604020202020204" pitchFamily="34" charset="0"/>
              </a:endParaRPr>
            </a:p>
          </p:txBody>
        </p:sp>
      </p:grpSp>
      <p:sp>
        <p:nvSpPr>
          <p:cNvPr id="6" name="Text Box 5"/>
          <p:cNvSpPr txBox="1"/>
          <p:nvPr/>
        </p:nvSpPr>
        <p:spPr>
          <a:xfrm>
            <a:off x="489509" y="1527549"/>
            <a:ext cx="8278507" cy="1292662"/>
          </a:xfrm>
          <a:prstGeom prst="rect">
            <a:avLst/>
          </a:prstGeom>
          <a:noFill/>
        </p:spPr>
        <p:txBody>
          <a:bodyPr wrap="square" rtlCol="0">
            <a:spAutoFit/>
          </a:bodyPr>
          <a:lstStyle/>
          <a:p>
            <a:r>
              <a:rPr lang="zh-TW" altLang="en-US" sz="2600" dirty="0">
                <a:latin typeface="標楷體" panose="03000509000000000000" pitchFamily="65" charset="-120"/>
                <a:ea typeface="標楷體" panose="03000509000000000000" pitchFamily="65" charset="-120"/>
                <a:cs typeface="Times New Roman" panose="02020603050405020304" pitchFamily="18" charset="0"/>
                <a:sym typeface="+mn-ea"/>
              </a:rPr>
              <a:t>法官等作出宣誓，只是表達了個人的良好願望，社會上很多人都希望影響法官的判決，有什麼可以幫助法官無偏無私地作出判決呢</a:t>
            </a:r>
            <a:r>
              <a:rPr lang="zh-TW" altLang="en-US" sz="2600" dirty="0" err="1">
                <a:latin typeface="標楷體" panose="03000509000000000000" pitchFamily="65" charset="-120"/>
                <a:ea typeface="標楷體" panose="03000509000000000000" pitchFamily="65" charset="-120"/>
                <a:cs typeface="Times New Roman" panose="02020603050405020304" pitchFamily="18" charset="0"/>
                <a:sym typeface="+mn-ea"/>
              </a:rPr>
              <a:t>？</a:t>
            </a:r>
          </a:p>
        </p:txBody>
      </p:sp>
      <p:pic>
        <p:nvPicPr>
          <p:cNvPr id="94213" name="Picture 7" descr="8-019.gif"/>
          <p:cNvPicPr>
            <a:picLocks noChangeAspect="1"/>
          </p:cNvPicPr>
          <p:nvPr/>
        </p:nvPicPr>
        <p:blipFill>
          <a:blip r:embed="rId4"/>
          <a:srcRect/>
          <a:stretch>
            <a:fillRect/>
          </a:stretch>
        </p:blipFill>
        <p:spPr bwMode="auto">
          <a:xfrm>
            <a:off x="364490" y="3665855"/>
            <a:ext cx="1640205" cy="299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4" name="Picture 9" descr="8-020.gif"/>
          <p:cNvPicPr>
            <a:picLocks noChangeAspect="1"/>
          </p:cNvPicPr>
          <p:nvPr/>
        </p:nvPicPr>
        <p:blipFill>
          <a:blip r:embed="rId5"/>
          <a:srcRect/>
          <a:stretch>
            <a:fillRect/>
          </a:stretch>
        </p:blipFill>
        <p:spPr bwMode="auto">
          <a:xfrm>
            <a:off x="7530783" y="3502343"/>
            <a:ext cx="1427162" cy="26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descr="8-017.gif"/>
          <p:cNvPicPr>
            <a:picLocks noChangeAspect="1"/>
          </p:cNvPicPr>
          <p:nvPr/>
        </p:nvPicPr>
        <p:blipFill>
          <a:blip r:embed="rId6"/>
          <a:srcRect/>
          <a:stretch>
            <a:fillRect/>
          </a:stretch>
        </p:blipFill>
        <p:spPr bwMode="auto">
          <a:xfrm>
            <a:off x="2516188" y="3176905"/>
            <a:ext cx="1978025"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10" descr="8-016.gif"/>
          <p:cNvPicPr>
            <a:picLocks noChangeAspect="1"/>
          </p:cNvPicPr>
          <p:nvPr/>
        </p:nvPicPr>
        <p:blipFill>
          <a:blip r:embed="rId7"/>
          <a:srcRect/>
          <a:stretch>
            <a:fillRect/>
          </a:stretch>
        </p:blipFill>
        <p:spPr bwMode="auto">
          <a:xfrm>
            <a:off x="4827270" y="3728720"/>
            <a:ext cx="1800225"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7" descr="8-019.gif"/>
          <p:cNvPicPr>
            <a:picLocks noChangeAspect="1"/>
          </p:cNvPicPr>
          <p:nvPr/>
        </p:nvPicPr>
        <p:blipFill>
          <a:blip r:embed="rId4"/>
          <a:srcRect/>
          <a:stretch>
            <a:fillRect/>
          </a:stretch>
        </p:blipFill>
        <p:spPr bwMode="auto">
          <a:xfrm>
            <a:off x="374015" y="3693160"/>
            <a:ext cx="1640205" cy="299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8-020.gif"/>
          <p:cNvPicPr>
            <a:picLocks noChangeAspect="1"/>
          </p:cNvPicPr>
          <p:nvPr/>
        </p:nvPicPr>
        <p:blipFill>
          <a:blip r:embed="rId5"/>
          <a:srcRect/>
          <a:stretch>
            <a:fillRect/>
          </a:stretch>
        </p:blipFill>
        <p:spPr bwMode="auto">
          <a:xfrm>
            <a:off x="7540308" y="3529648"/>
            <a:ext cx="1427162" cy="26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8-017.gif"/>
          <p:cNvPicPr>
            <a:picLocks noChangeAspect="1"/>
          </p:cNvPicPr>
          <p:nvPr/>
        </p:nvPicPr>
        <p:blipFill>
          <a:blip r:embed="rId6"/>
          <a:srcRect/>
          <a:stretch>
            <a:fillRect/>
          </a:stretch>
        </p:blipFill>
        <p:spPr bwMode="auto">
          <a:xfrm>
            <a:off x="2525713" y="3204210"/>
            <a:ext cx="1978025"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8-016.gif"/>
          <p:cNvPicPr>
            <a:picLocks noChangeAspect="1"/>
          </p:cNvPicPr>
          <p:nvPr/>
        </p:nvPicPr>
        <p:blipFill>
          <a:blip r:embed="rId7"/>
          <a:srcRect/>
          <a:stretch>
            <a:fillRect/>
          </a:stretch>
        </p:blipFill>
        <p:spPr bwMode="auto">
          <a:xfrm>
            <a:off x="4836795" y="3756025"/>
            <a:ext cx="1800225"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5915591" y="2642093"/>
            <a:ext cx="1758950" cy="1214120"/>
            <a:chOff x="9284" y="4079"/>
            <a:chExt cx="2770" cy="1912"/>
          </a:xfrm>
        </p:grpSpPr>
        <p:sp>
          <p:nvSpPr>
            <p:cNvPr id="10" name="Oval Callout 9"/>
            <p:cNvSpPr/>
            <p:nvPr/>
          </p:nvSpPr>
          <p:spPr>
            <a:xfrm>
              <a:off x="9284" y="4079"/>
              <a:ext cx="2770" cy="1912"/>
            </a:xfrm>
            <a:prstGeom prst="wedgeEllipseCallout">
              <a:avLst>
                <a:gd name="adj1" fmla="val 43971"/>
                <a:gd name="adj2" fmla="val 66370"/>
              </a:avLst>
            </a:prstGeom>
          </p:spPr>
          <p:style>
            <a:lnRef idx="1">
              <a:schemeClr val="accent1"/>
            </a:lnRef>
            <a:fillRef idx="3">
              <a:schemeClr val="accent1"/>
            </a:fillRef>
            <a:effectRef idx="2">
              <a:schemeClr val="accent1"/>
            </a:effectRef>
            <a:fontRef idx="minor">
              <a:schemeClr val="lt1"/>
            </a:fontRef>
          </p:style>
          <p:txBody>
            <a:bodyPr/>
            <a:lstStyle/>
            <a:p>
              <a:endParaRPr lang="en-US">
                <a:latin typeface="標楷體" panose="03000509000000000000" pitchFamily="65" charset="-120"/>
                <a:ea typeface="標楷體" panose="03000509000000000000" pitchFamily="65" charset="-120"/>
              </a:endParaRPr>
            </a:p>
          </p:txBody>
        </p:sp>
        <p:sp>
          <p:nvSpPr>
            <p:cNvPr id="12" name="Text Box 11"/>
            <p:cNvSpPr txBox="1"/>
            <p:nvPr/>
          </p:nvSpPr>
          <p:spPr>
            <a:xfrm>
              <a:off x="9730" y="4381"/>
              <a:ext cx="1878" cy="1307"/>
            </a:xfrm>
            <a:prstGeom prst="rect">
              <a:avLst/>
            </a:prstGeom>
            <a:noFill/>
          </p:spPr>
          <p:txBody>
            <a:bodyPr wrap="square" rtlCol="0">
              <a:spAutoFit/>
            </a:bodyPr>
            <a:lstStyle/>
            <a:p>
              <a:r>
                <a:rPr lang="zh-TW" altLang="en-US" dirty="0">
                  <a:latin typeface="標楷體" panose="03000509000000000000" pitchFamily="65" charset="-120"/>
                  <a:ea typeface="標楷體" panose="03000509000000000000" pitchFamily="65" charset="-120"/>
                </a:rPr>
                <a:t>正義在我這邊</a:t>
              </a:r>
            </a:p>
          </p:txBody>
        </p:sp>
      </p:grpSp>
      <p:grpSp>
        <p:nvGrpSpPr>
          <p:cNvPr id="13" name="Group 12"/>
          <p:cNvGrpSpPr/>
          <p:nvPr/>
        </p:nvGrpSpPr>
        <p:grpSpPr>
          <a:xfrm>
            <a:off x="3903276" y="2987675"/>
            <a:ext cx="1450340" cy="740410"/>
            <a:chOff x="6242" y="4705"/>
            <a:chExt cx="2284" cy="1166"/>
          </a:xfrm>
        </p:grpSpPr>
        <p:sp>
          <p:nvSpPr>
            <p:cNvPr id="21" name="Rectangular Callout 20"/>
            <p:cNvSpPr/>
            <p:nvPr/>
          </p:nvSpPr>
          <p:spPr>
            <a:xfrm>
              <a:off x="6242" y="4705"/>
              <a:ext cx="2285" cy="1167"/>
            </a:xfrm>
            <a:prstGeom prst="wedgeRectCallout">
              <a:avLst>
                <a:gd name="adj1" fmla="val -42910"/>
                <a:gd name="adj2" fmla="val 75192"/>
              </a:avLst>
            </a:prstGeom>
          </p:spPr>
          <p:style>
            <a:lnRef idx="1">
              <a:schemeClr val="accent1"/>
            </a:lnRef>
            <a:fillRef idx="3">
              <a:schemeClr val="accent1"/>
            </a:fillRef>
            <a:effectRef idx="2">
              <a:schemeClr val="accent1"/>
            </a:effectRef>
            <a:fontRef idx="minor">
              <a:schemeClr val="lt1"/>
            </a:fontRef>
          </p:style>
          <p:txBody>
            <a:bodyPr/>
            <a:lstStyle/>
            <a:p>
              <a:endParaRPr lang="en-US">
                <a:latin typeface="標楷體" panose="03000509000000000000" pitchFamily="65" charset="-120"/>
                <a:ea typeface="標楷體" panose="03000509000000000000" pitchFamily="65" charset="-120"/>
              </a:endParaRPr>
            </a:p>
          </p:txBody>
        </p:sp>
        <p:sp>
          <p:nvSpPr>
            <p:cNvPr id="22" name="Text Box 21"/>
            <p:cNvSpPr txBox="1"/>
            <p:nvPr/>
          </p:nvSpPr>
          <p:spPr>
            <a:xfrm>
              <a:off x="6242" y="4963"/>
              <a:ext cx="2285" cy="725"/>
            </a:xfrm>
            <a:prstGeom prst="rect">
              <a:avLst/>
            </a:prstGeom>
            <a:noFill/>
          </p:spPr>
          <p:txBody>
            <a:bodyPr wrap="square" rtlCol="0">
              <a:spAutoFit/>
            </a:bodyPr>
            <a:lstStyle/>
            <a:p>
              <a:r>
                <a:rPr lang="zh-TW" altLang="en-US" dirty="0">
                  <a:latin typeface="標楷體" panose="03000509000000000000" pitchFamily="65" charset="-120"/>
                  <a:ea typeface="標楷體" panose="03000509000000000000" pitchFamily="65" charset="-120"/>
                </a:rPr>
                <a:t>他很可憐</a:t>
              </a:r>
            </a:p>
          </p:txBody>
        </p:sp>
      </p:grpSp>
      <p:grpSp>
        <p:nvGrpSpPr>
          <p:cNvPr id="27" name="Group 26"/>
          <p:cNvGrpSpPr/>
          <p:nvPr/>
        </p:nvGrpSpPr>
        <p:grpSpPr>
          <a:xfrm>
            <a:off x="1421130" y="3015615"/>
            <a:ext cx="1488440" cy="1125220"/>
            <a:chOff x="2223" y="4706"/>
            <a:chExt cx="2344" cy="1772"/>
          </a:xfrm>
        </p:grpSpPr>
        <p:sp>
          <p:nvSpPr>
            <p:cNvPr id="28" name="Cloud Callout 27"/>
            <p:cNvSpPr/>
            <p:nvPr/>
          </p:nvSpPr>
          <p:spPr>
            <a:xfrm>
              <a:off x="2223" y="4706"/>
              <a:ext cx="2344" cy="1773"/>
            </a:xfrm>
            <a:prstGeom prst="cloudCallout">
              <a:avLst>
                <a:gd name="adj1" fmla="val -19508"/>
                <a:gd name="adj2" fmla="val 82017"/>
              </a:avLst>
            </a:prstGeom>
          </p:spPr>
          <p:style>
            <a:lnRef idx="1">
              <a:schemeClr val="accent1"/>
            </a:lnRef>
            <a:fillRef idx="3">
              <a:schemeClr val="accent1"/>
            </a:fillRef>
            <a:effectRef idx="2">
              <a:schemeClr val="accent1"/>
            </a:effectRef>
            <a:fontRef idx="minor">
              <a:schemeClr val="lt1"/>
            </a:fontRef>
          </p:style>
          <p:txBody>
            <a:bodyPr/>
            <a:lstStyle/>
            <a:p>
              <a:endParaRPr lang="en-US">
                <a:latin typeface="標楷體" panose="03000509000000000000" pitchFamily="65" charset="-120"/>
                <a:ea typeface="標楷體" panose="03000509000000000000" pitchFamily="65" charset="-120"/>
              </a:endParaRPr>
            </a:p>
          </p:txBody>
        </p:sp>
        <p:sp>
          <p:nvSpPr>
            <p:cNvPr id="29" name="Text Box 28"/>
            <p:cNvSpPr txBox="1"/>
            <p:nvPr/>
          </p:nvSpPr>
          <p:spPr>
            <a:xfrm>
              <a:off x="2556" y="4963"/>
              <a:ext cx="1856" cy="1307"/>
            </a:xfrm>
            <a:prstGeom prst="rect">
              <a:avLst/>
            </a:prstGeom>
            <a:noFill/>
          </p:spPr>
          <p:txBody>
            <a:bodyPr wrap="square" rtlCol="0">
              <a:spAutoFit/>
            </a:bodyPr>
            <a:lstStyle/>
            <a:p>
              <a:r>
                <a:rPr lang="zh-TW" altLang="en-US" dirty="0">
                  <a:latin typeface="標楷體" panose="03000509000000000000" pitchFamily="65" charset="-120"/>
                  <a:ea typeface="標楷體" panose="03000509000000000000" pitchFamily="65" charset="-120"/>
                </a:rPr>
                <a:t>發展更重要</a:t>
              </a:r>
            </a:p>
          </p:txBody>
        </p:sp>
      </p:grpSp>
      <p:sp>
        <p:nvSpPr>
          <p:cNvPr id="34" name="文字方塊 8">
            <a:extLst>
              <a:ext uri="{FF2B5EF4-FFF2-40B4-BE49-F238E27FC236}">
                <a16:creationId xmlns:a16="http://schemas.microsoft.com/office/drawing/2014/main" id="{0760F11C-496B-4E48-8C7F-56924D354012}"/>
              </a:ext>
            </a:extLst>
          </p:cNvPr>
          <p:cNvSpPr txBox="1"/>
          <p:nvPr/>
        </p:nvSpPr>
        <p:spPr>
          <a:xfrm>
            <a:off x="8712063" y="6459680"/>
            <a:ext cx="457200"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r>
              <a:rPr lang="en-US" altLang="zh-HK" sz="1800" dirty="0">
                <a:latin typeface="標楷體" panose="03000509000000000000" pitchFamily="65" charset="-120"/>
                <a:ea typeface="標楷體" panose="03000509000000000000" pitchFamily="65" charset="-120"/>
              </a:rPr>
              <a:t>24</a:t>
            </a:r>
            <a:endParaRPr lang="zh-HK" altLang="en-US" sz="1800" dirty="0">
              <a:latin typeface="標楷體" panose="03000509000000000000" pitchFamily="65" charset="-120"/>
              <a:ea typeface="標楷體" panose="03000509000000000000" pitchFamily="65" charset="-12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500"/>
                                        <p:tgtEl>
                                          <p:spTgt spid="27"/>
                                        </p:tgtEl>
                                      </p:cBhvr>
                                    </p:animEffect>
                                  </p:childTnLst>
                                </p:cTn>
                              </p:par>
                            </p:childTnLst>
                          </p:cTn>
                        </p:par>
                        <p:par>
                          <p:cTn id="15" fill="hold">
                            <p:stCondLst>
                              <p:cond delay="35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4000"/>
                            </p:stCondLst>
                            <p:childTnLst>
                              <p:par>
                                <p:cTn id="20" presetID="10"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childTnLst>
                          </p:cTn>
                        </p:par>
                        <p:par>
                          <p:cTn id="23" fill="hold">
                            <p:stCondLst>
                              <p:cond delay="6000"/>
                            </p:stCondLst>
                            <p:childTnLst>
                              <p:par>
                                <p:cTn id="24" presetID="10"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par>
                          <p:cTn id="27" fill="hold">
                            <p:stCondLst>
                              <p:cond delay="6500"/>
                            </p:stCondLst>
                            <p:childTnLst>
                              <p:par>
                                <p:cTn id="28" presetID="10"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000"/>
                                        <p:tgtEl>
                                          <p:spTgt spid="9"/>
                                        </p:tgtEl>
                                      </p:cBhvr>
                                    </p:animEffect>
                                  </p:childTnLst>
                                </p:cTn>
                              </p:par>
                            </p:childTnLst>
                          </p:cTn>
                        </p:par>
                        <p:par>
                          <p:cTn id="31" fill="hold">
                            <p:stCondLst>
                              <p:cond delay="8500"/>
                            </p:stCondLst>
                            <p:childTnLst>
                              <p:par>
                                <p:cTn id="32" presetID="10"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 y="-190500"/>
            <a:ext cx="9347200" cy="1513840"/>
          </a:xfrm>
          <a:prstGeom prst="rect">
            <a:avLst/>
          </a:prstGeom>
          <a:gradFill>
            <a:gsLst>
              <a:gs pos="15000">
                <a:srgbClr val="FBFB11">
                  <a:alpha val="82000"/>
                </a:srgbClr>
              </a:gs>
              <a:gs pos="100000">
                <a:srgbClr val="838309"/>
              </a:gs>
            </a:gsLst>
            <a:lin ang="5400000" scaled="0"/>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530073" y="289421"/>
            <a:ext cx="7147560" cy="553998"/>
          </a:xfrm>
          <a:prstGeom prst="rect">
            <a:avLst/>
          </a:prstGeom>
        </p:spPr>
        <p:txBody>
          <a:bodyPr wrap="square">
            <a:spAutoFit/>
          </a:bodyPr>
          <a:lstStyle/>
          <a:p>
            <a:pPr>
              <a:defRPr/>
            </a:pPr>
            <a:r>
              <a:rPr lang="zh-TW" altLang="en-US" sz="3000" dirty="0">
                <a:ln w="18415" cmpd="sng">
                  <a:solidFill>
                    <a:srgbClr val="FFFFFF"/>
                  </a:solidFill>
                  <a:prstDash val="solid"/>
                </a:ln>
                <a:solidFill>
                  <a:srgbClr val="FFFFFF"/>
                </a:solidFill>
                <a:latin typeface="標楷體" panose="03000509000000000000" pitchFamily="65" charset="-120"/>
                <a:ea typeface="標楷體" panose="03000509000000000000" pitchFamily="65" charset="-120"/>
                <a:cs typeface="MS PGothic" panose="020B0600070205080204" pitchFamily="34" charset="-128"/>
              </a:rPr>
              <a:t>司法獨立：（２）法官的自我規範及約束</a:t>
            </a:r>
          </a:p>
        </p:txBody>
      </p:sp>
      <p:grpSp>
        <p:nvGrpSpPr>
          <p:cNvPr id="4" name="Group 3"/>
          <p:cNvGrpSpPr/>
          <p:nvPr/>
        </p:nvGrpSpPr>
        <p:grpSpPr>
          <a:xfrm>
            <a:off x="-7746" y="132187"/>
            <a:ext cx="1537970" cy="881380"/>
            <a:chOff x="278" y="3470"/>
            <a:chExt cx="2010" cy="1095"/>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 y="3470"/>
              <a:ext cx="1095" cy="1095"/>
            </a:xfrm>
            <a:prstGeom prst="rect">
              <a:avLst/>
            </a:prstGeom>
            <a:solidFill>
              <a:srgbClr val="009644"/>
            </a:solidFill>
            <a:ln w="9525">
              <a:solidFill>
                <a:srgbClr val="009644"/>
              </a:solidFill>
              <a:miter lim="800000"/>
              <a:headEnd/>
              <a:tailEnd/>
            </a:ln>
            <a:effectLst/>
          </p:spPr>
        </p:pic>
        <p:sp>
          <p:nvSpPr>
            <p:cNvPr id="19" name="TextBox 11"/>
            <p:cNvSpPr txBox="1">
              <a:spLocks noChangeArrowheads="1"/>
            </p:cNvSpPr>
            <p:nvPr/>
          </p:nvSpPr>
          <p:spPr bwMode="auto">
            <a:xfrm>
              <a:off x="278" y="3869"/>
              <a:ext cx="2010"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9pPr>
            </a:lstStyle>
            <a:p>
              <a:pPr algn="ctr" eaLnBrk="1" hangingPunct="1">
                <a:spcBef>
                  <a:spcPct val="0"/>
                </a:spcBef>
                <a:buFontTx/>
                <a:buNone/>
              </a:pPr>
              <a:r>
                <a:rPr lang="en-US" altLang="zh-TW" sz="3600" b="1" baseline="30000" dirty="0">
                  <a:latin typeface="Arial" panose="020B0604020202020204" pitchFamily="34" charset="0"/>
                  <a:cs typeface="Arial" panose="020B0604020202020204" pitchFamily="34" charset="0"/>
                </a:rPr>
                <a:t>３</a:t>
              </a:r>
              <a:endParaRPr lang="zh-TW" altLang="en-US" sz="3600" b="1" baseline="30000" dirty="0">
                <a:latin typeface="Arial" panose="020B0604020202020204" pitchFamily="34" charset="0"/>
                <a:ea typeface="新細明體" panose="02020500000000000000" pitchFamily="18" charset="-120"/>
                <a:cs typeface="Arial" panose="020B0604020202020204" pitchFamily="34" charset="0"/>
              </a:endParaRPr>
            </a:p>
          </p:txBody>
        </p:sp>
      </p:grpSp>
      <p:sp>
        <p:nvSpPr>
          <p:cNvPr id="6" name="Text Box 5"/>
          <p:cNvSpPr txBox="1"/>
          <p:nvPr/>
        </p:nvSpPr>
        <p:spPr>
          <a:xfrm>
            <a:off x="428552" y="1622531"/>
            <a:ext cx="8286896" cy="1292662"/>
          </a:xfrm>
          <a:prstGeom prst="rect">
            <a:avLst/>
          </a:prstGeom>
          <a:noFill/>
        </p:spPr>
        <p:txBody>
          <a:bodyPr wrap="square" rtlCol="0">
            <a:spAutoFit/>
          </a:bodyPr>
          <a:lstStyle/>
          <a:p>
            <a:r>
              <a:rPr lang="zh-TW" altLang="en-US" sz="2600" dirty="0">
                <a:latin typeface="標楷體" panose="03000509000000000000" pitchFamily="65" charset="-120"/>
                <a:ea typeface="標楷體" panose="03000509000000000000" pitchFamily="65" charset="-120"/>
                <a:cs typeface="Times New Roman" panose="02020603050405020304" pitchFamily="18" charset="0"/>
                <a:sym typeface="+mn-ea"/>
              </a:rPr>
              <a:t>法官等作出宣誓，只是表達了個人的良好願望，社會上很多人都希望影響法官的判決，有什麼可以幫助法官無偏無私地作出判決呢</a:t>
            </a:r>
            <a:r>
              <a:rPr lang="zh-TW" altLang="en-US" sz="2600" dirty="0" err="1">
                <a:latin typeface="標楷體" panose="03000509000000000000" pitchFamily="65" charset="-120"/>
                <a:ea typeface="標楷體" panose="03000509000000000000" pitchFamily="65" charset="-120"/>
                <a:cs typeface="Times New Roman" panose="02020603050405020304" pitchFamily="18" charset="0"/>
                <a:sym typeface="+mn-ea"/>
              </a:rPr>
              <a:t>？</a:t>
            </a:r>
          </a:p>
        </p:txBody>
      </p:sp>
      <p:pic>
        <p:nvPicPr>
          <p:cNvPr id="12" name="Content Placeholder 5"/>
          <p:cNvPicPr>
            <a:picLocks noChangeAspect="1"/>
          </p:cNvPicPr>
          <p:nvPr/>
        </p:nvPicPr>
        <p:blipFill>
          <a:blip r:embed="rId4"/>
          <a:stretch>
            <a:fillRect/>
          </a:stretch>
        </p:blipFill>
        <p:spPr>
          <a:xfrm>
            <a:off x="3275965" y="3181350"/>
            <a:ext cx="2592070" cy="3495040"/>
          </a:xfrm>
          <a:prstGeom prst="rect">
            <a:avLst/>
          </a:prstGeom>
          <a:noFill/>
          <a:ln>
            <a:noFill/>
          </a:ln>
        </p:spPr>
      </p:pic>
      <p:sp>
        <p:nvSpPr>
          <p:cNvPr id="13" name="Text Box 12"/>
          <p:cNvSpPr txBox="1"/>
          <p:nvPr/>
        </p:nvSpPr>
        <p:spPr>
          <a:xfrm>
            <a:off x="543559" y="3540549"/>
            <a:ext cx="2663569" cy="2123658"/>
          </a:xfrm>
          <a:prstGeom prst="rect">
            <a:avLst/>
          </a:prstGeom>
          <a:noFill/>
        </p:spPr>
        <p:txBody>
          <a:bodyPr wrap="square" rtlCol="0">
            <a:spAutoFit/>
          </a:bodyPr>
          <a:lstStyle/>
          <a:p>
            <a:r>
              <a:rPr lang="zh-TW" altLang="en-US" sz="2200" dirty="0">
                <a:latin typeface="標楷體" panose="03000509000000000000" pitchFamily="65" charset="-120"/>
                <a:ea typeface="標楷體" panose="03000509000000000000" pitchFamily="65" charset="-120"/>
                <a:cs typeface="微軟正黑體" panose="020B0604030504040204" pitchFamily="34" charset="-120"/>
              </a:rPr>
              <a:t>前</a:t>
            </a:r>
            <a:r>
              <a:rPr lang="en-US" sz="2200" dirty="0" err="1">
                <a:latin typeface="標楷體" panose="03000509000000000000" pitchFamily="65" charset="-120"/>
                <a:ea typeface="標楷體" panose="03000509000000000000" pitchFamily="65" charset="-120"/>
                <a:cs typeface="微軟正黑體" panose="020B0604030504040204" pitchFamily="34" charset="-120"/>
              </a:rPr>
              <a:t>終審法院首席法官李國能說</a:t>
            </a:r>
            <a:r>
              <a:rPr lang="en-US" sz="2200" dirty="0">
                <a:latin typeface="標楷體" panose="03000509000000000000" pitchFamily="65" charset="-120"/>
                <a:ea typeface="標楷體" panose="03000509000000000000" pitchFamily="65" charset="-120"/>
                <a:cs typeface="微軟正黑體" panose="020B0604030504040204" pitchFamily="34" charset="-120"/>
              </a:rPr>
              <a:t>：「</a:t>
            </a:r>
            <a:r>
              <a:rPr lang="en-US" sz="2200" dirty="0" err="1">
                <a:latin typeface="標楷體" panose="03000509000000000000" pitchFamily="65" charset="-120"/>
                <a:ea typeface="標楷體" panose="03000509000000000000" pitchFamily="65" charset="-120"/>
                <a:cs typeface="微軟正黑體" panose="020B0604030504040204" pitchFamily="34" charset="-120"/>
              </a:rPr>
              <a:t>法官必須在行為上時刻嚴守至高的標準</a:t>
            </a:r>
            <a:r>
              <a:rPr lang="en-US" sz="2200" dirty="0">
                <a:latin typeface="標楷體" panose="03000509000000000000" pitchFamily="65" charset="-120"/>
                <a:ea typeface="標楷體" panose="03000509000000000000" pitchFamily="65" charset="-120"/>
                <a:cs typeface="微軟正黑體" panose="020B0604030504040204" pitchFamily="34" charset="-120"/>
              </a:rPr>
              <a:t>…</a:t>
            </a:r>
            <a:r>
              <a:rPr lang="en-US" sz="2200" dirty="0" err="1">
                <a:latin typeface="標楷體" panose="03000509000000000000" pitchFamily="65" charset="-120"/>
                <a:ea typeface="標楷體" panose="03000509000000000000" pitchFamily="65" charset="-120"/>
                <a:cs typeface="微軟正黑體" panose="020B0604030504040204" pitchFamily="34" charset="-120"/>
              </a:rPr>
              <a:t>維持公眾人士對司法機構</a:t>
            </a:r>
            <a:r>
              <a:rPr lang="en-US" sz="2200" dirty="0">
                <a:latin typeface="標楷體" panose="03000509000000000000" pitchFamily="65" charset="-120"/>
                <a:ea typeface="標楷體" panose="03000509000000000000" pitchFamily="65" charset="-120"/>
                <a:cs typeface="微軟正黑體" panose="020B0604030504040204" pitchFamily="34" charset="-120"/>
              </a:rPr>
              <a:t>…</a:t>
            </a:r>
            <a:r>
              <a:rPr lang="en-US" sz="2200" dirty="0" err="1">
                <a:latin typeface="標楷體" panose="03000509000000000000" pitchFamily="65" charset="-120"/>
                <a:ea typeface="標楷體" panose="03000509000000000000" pitchFamily="65" charset="-120"/>
                <a:cs typeface="微軟正黑體" panose="020B0604030504040204" pitchFamily="34" charset="-120"/>
              </a:rPr>
              <a:t>的信心</a:t>
            </a:r>
            <a:r>
              <a:rPr lang="zh-TW" altLang="en-US" sz="2200" dirty="0">
                <a:latin typeface="標楷體" panose="03000509000000000000" pitchFamily="65" charset="-120"/>
                <a:ea typeface="標楷體" panose="03000509000000000000" pitchFamily="65" charset="-120"/>
                <a:cs typeface="微軟正黑體" panose="020B0604030504040204" pitchFamily="34" charset="-120"/>
              </a:rPr>
              <a:t>。」</a:t>
            </a:r>
            <a:endParaRPr lang="en-US" sz="2200" dirty="0">
              <a:latin typeface="標楷體" panose="03000509000000000000" pitchFamily="65" charset="-120"/>
              <a:ea typeface="標楷體" panose="03000509000000000000" pitchFamily="65" charset="-120"/>
              <a:cs typeface="微軟正黑體" panose="020B0604030504040204" pitchFamily="34" charset="-120"/>
            </a:endParaRPr>
          </a:p>
        </p:txBody>
      </p:sp>
      <p:sp>
        <p:nvSpPr>
          <p:cNvPr id="2" name="Text Box 1"/>
          <p:cNvSpPr txBox="1"/>
          <p:nvPr/>
        </p:nvSpPr>
        <p:spPr>
          <a:xfrm>
            <a:off x="6008371" y="3713823"/>
            <a:ext cx="2592070" cy="1785104"/>
          </a:xfrm>
          <a:prstGeom prst="rect">
            <a:avLst/>
          </a:prstGeom>
          <a:noFill/>
        </p:spPr>
        <p:txBody>
          <a:bodyPr wrap="square" rtlCol="0">
            <a:spAutoFit/>
          </a:bodyPr>
          <a:lstStyle/>
          <a:p>
            <a:r>
              <a:rPr lang="zh-TW" altLang="en-US" sz="2200" dirty="0">
                <a:latin typeface="標楷體" panose="03000509000000000000" pitchFamily="65" charset="-120"/>
                <a:ea typeface="標楷體" panose="03000509000000000000" pitchFamily="65" charset="-120"/>
              </a:rPr>
              <a:t>《法官行為指引》其實也幫助法官，使他們在行使審判權時，可以別無其他考慮。</a:t>
            </a:r>
          </a:p>
        </p:txBody>
      </p:sp>
      <p:sp>
        <p:nvSpPr>
          <p:cNvPr id="14" name="文字方塊 8">
            <a:extLst>
              <a:ext uri="{FF2B5EF4-FFF2-40B4-BE49-F238E27FC236}">
                <a16:creationId xmlns:a16="http://schemas.microsoft.com/office/drawing/2014/main" id="{4990B0F4-55AD-44F3-B021-74FB1A9054C0}"/>
              </a:ext>
            </a:extLst>
          </p:cNvPr>
          <p:cNvSpPr txBox="1"/>
          <p:nvPr/>
        </p:nvSpPr>
        <p:spPr>
          <a:xfrm>
            <a:off x="8712063" y="6459680"/>
            <a:ext cx="457200"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r>
              <a:rPr lang="en-US" altLang="zh-HK" sz="1800" dirty="0">
                <a:latin typeface="標楷體" panose="03000509000000000000" pitchFamily="65" charset="-120"/>
                <a:ea typeface="標楷體" panose="03000509000000000000" pitchFamily="65" charset="-120"/>
              </a:rPr>
              <a:t>25</a:t>
            </a:r>
            <a:endParaRPr lang="zh-HK" altLang="en-US" sz="1800"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2" grpId="0"/>
      <p:bldP spid="2"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 y="-190500"/>
            <a:ext cx="9347200" cy="1513840"/>
          </a:xfrm>
          <a:prstGeom prst="rect">
            <a:avLst/>
          </a:prstGeom>
          <a:gradFill>
            <a:gsLst>
              <a:gs pos="15000">
                <a:srgbClr val="FBFB11">
                  <a:alpha val="82000"/>
                </a:srgbClr>
              </a:gs>
              <a:gs pos="100000">
                <a:srgbClr val="838309"/>
              </a:gs>
            </a:gsLst>
            <a:lin ang="5400000" scaled="0"/>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560830" y="300937"/>
            <a:ext cx="7147560" cy="553998"/>
          </a:xfrm>
          <a:prstGeom prst="rect">
            <a:avLst/>
          </a:prstGeom>
        </p:spPr>
        <p:txBody>
          <a:bodyPr wrap="square">
            <a:spAutoFit/>
          </a:bodyPr>
          <a:lstStyle/>
          <a:p>
            <a:pPr>
              <a:defRPr/>
            </a:pPr>
            <a:r>
              <a:rPr lang="en-US" altLang="en-US" sz="3000" dirty="0">
                <a:ln w="18415" cmpd="sng">
                  <a:solidFill>
                    <a:srgbClr val="FFFFFF"/>
                  </a:solidFill>
                  <a:prstDash val="solid"/>
                </a:ln>
                <a:solidFill>
                  <a:srgbClr val="FFFFFF"/>
                </a:solidFill>
                <a:latin typeface="標楷體" panose="03000509000000000000" pitchFamily="65" charset="-120"/>
                <a:ea typeface="標楷體" panose="03000509000000000000" pitchFamily="65" charset="-120"/>
                <a:cs typeface="MS PGothic" panose="020B0600070205080204" pitchFamily="34" charset="-128"/>
              </a:rPr>
              <a:t>司法獨立：</a:t>
            </a:r>
            <a:r>
              <a:rPr altLang="en-US" sz="3000" dirty="0">
                <a:ln w="18415" cmpd="sng">
                  <a:solidFill>
                    <a:srgbClr val="FFFFFF"/>
                  </a:solidFill>
                  <a:prstDash val="solid"/>
                </a:ln>
                <a:solidFill>
                  <a:srgbClr val="FFFFFF"/>
                </a:solidFill>
                <a:latin typeface="標楷體" panose="03000509000000000000" pitchFamily="65" charset="-120"/>
                <a:ea typeface="標楷體" panose="03000509000000000000" pitchFamily="65" charset="-120"/>
                <a:cs typeface="MS PGothic" panose="020B0600070205080204" pitchFamily="34" charset="-128"/>
              </a:rPr>
              <a:t>（２）</a:t>
            </a:r>
            <a:r>
              <a:rPr lang="zh-TW" altLang="en-US" sz="3000" dirty="0">
                <a:ln w="18415" cmpd="sng">
                  <a:solidFill>
                    <a:srgbClr val="FFFFFF"/>
                  </a:solidFill>
                  <a:prstDash val="solid"/>
                </a:ln>
                <a:solidFill>
                  <a:srgbClr val="FFFFFF"/>
                </a:solidFill>
                <a:latin typeface="標楷體" panose="03000509000000000000" pitchFamily="65" charset="-120"/>
                <a:ea typeface="標楷體" panose="03000509000000000000" pitchFamily="65" charset="-120"/>
                <a:cs typeface="MS PGothic" panose="020B0600070205080204" pitchFamily="34" charset="-128"/>
              </a:rPr>
              <a:t>法官的自我規範及約束</a:t>
            </a:r>
            <a:endParaRPr altLang="en-US" sz="3000" dirty="0">
              <a:ln w="18415" cmpd="sng">
                <a:solidFill>
                  <a:srgbClr val="FFFFFF"/>
                </a:solidFill>
                <a:prstDash val="solid"/>
              </a:ln>
              <a:solidFill>
                <a:srgbClr val="FFFFFF"/>
              </a:solidFill>
              <a:latin typeface="標楷體" panose="03000509000000000000" pitchFamily="65" charset="-120"/>
              <a:ea typeface="標楷體" panose="03000509000000000000" pitchFamily="65" charset="-120"/>
              <a:cs typeface="MS PGothic" panose="020B0600070205080204" pitchFamily="34" charset="-128"/>
            </a:endParaRPr>
          </a:p>
        </p:txBody>
      </p:sp>
      <p:grpSp>
        <p:nvGrpSpPr>
          <p:cNvPr id="4" name="Group 3"/>
          <p:cNvGrpSpPr/>
          <p:nvPr/>
        </p:nvGrpSpPr>
        <p:grpSpPr>
          <a:xfrm>
            <a:off x="-5451" y="135643"/>
            <a:ext cx="1537970" cy="881380"/>
            <a:chOff x="281" y="3470"/>
            <a:chExt cx="2010" cy="1095"/>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 y="3470"/>
              <a:ext cx="1095" cy="1095"/>
            </a:xfrm>
            <a:prstGeom prst="rect">
              <a:avLst/>
            </a:prstGeom>
            <a:solidFill>
              <a:srgbClr val="009644"/>
            </a:solidFill>
            <a:ln w="9525">
              <a:solidFill>
                <a:srgbClr val="009644"/>
              </a:solidFill>
              <a:miter lim="800000"/>
              <a:headEnd/>
              <a:tailEnd/>
            </a:ln>
            <a:effectLst/>
          </p:spPr>
        </p:pic>
        <p:sp>
          <p:nvSpPr>
            <p:cNvPr id="19" name="TextBox 11"/>
            <p:cNvSpPr txBox="1">
              <a:spLocks noChangeArrowheads="1"/>
            </p:cNvSpPr>
            <p:nvPr/>
          </p:nvSpPr>
          <p:spPr bwMode="auto">
            <a:xfrm>
              <a:off x="281" y="3888"/>
              <a:ext cx="2010"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9pPr>
            </a:lstStyle>
            <a:p>
              <a:pPr algn="ctr" eaLnBrk="1" hangingPunct="1">
                <a:spcBef>
                  <a:spcPct val="0"/>
                </a:spcBef>
                <a:buFontTx/>
                <a:buNone/>
              </a:pPr>
              <a:r>
                <a:rPr lang="en-US" altLang="zh-TW" sz="3600" b="1" baseline="30000" dirty="0">
                  <a:latin typeface="Arial" panose="020B0604020202020204" pitchFamily="34" charset="0"/>
                  <a:cs typeface="Arial" panose="020B0604020202020204" pitchFamily="34" charset="0"/>
                </a:rPr>
                <a:t>３</a:t>
              </a:r>
              <a:endParaRPr lang="zh-TW" altLang="en-US" sz="3600" b="1" baseline="30000" dirty="0">
                <a:latin typeface="Arial" panose="020B0604020202020204" pitchFamily="34" charset="0"/>
                <a:ea typeface="新細明體" panose="02020500000000000000" pitchFamily="18" charset="-120"/>
                <a:cs typeface="Arial" panose="020B0604020202020204" pitchFamily="34" charset="0"/>
              </a:endParaRPr>
            </a:p>
          </p:txBody>
        </p:sp>
      </p:grpSp>
      <p:sp>
        <p:nvSpPr>
          <p:cNvPr id="6" name="Text Box 5"/>
          <p:cNvSpPr txBox="1"/>
          <p:nvPr/>
        </p:nvSpPr>
        <p:spPr>
          <a:xfrm>
            <a:off x="746055" y="1455160"/>
            <a:ext cx="7651890" cy="953135"/>
          </a:xfrm>
          <a:prstGeom prst="rect">
            <a:avLst/>
          </a:prstGeom>
          <a:noFill/>
        </p:spPr>
        <p:txBody>
          <a:bodyPr wrap="square" rtlCol="0">
            <a:spAutoFit/>
          </a:bodyPr>
          <a:lstStyle/>
          <a:p>
            <a:r>
              <a:rPr lang="zh-TW" altLang="en-US" sz="2800" dirty="0">
                <a:latin typeface="標楷體" panose="03000509000000000000" pitchFamily="65" charset="-120"/>
                <a:ea typeface="標楷體" panose="03000509000000000000" pitchFamily="65" charset="-120"/>
                <a:cs typeface="Times New Roman" panose="02020603050405020304" pitchFamily="18" charset="0"/>
                <a:sym typeface="+mn-ea"/>
              </a:rPr>
              <a:t>這份指引有什麼內容，可以幫助法官無偏無私地作出判決呢</a:t>
            </a:r>
            <a:r>
              <a:rPr lang="zh-TW" altLang="en-US" sz="2800" dirty="0" err="1">
                <a:latin typeface="標楷體" panose="03000509000000000000" pitchFamily="65" charset="-120"/>
                <a:ea typeface="標楷體" panose="03000509000000000000" pitchFamily="65" charset="-120"/>
                <a:cs typeface="Times New Roman" panose="02020603050405020304" pitchFamily="18" charset="0"/>
                <a:sym typeface="+mn-ea"/>
              </a:rPr>
              <a:t>？</a:t>
            </a:r>
          </a:p>
        </p:txBody>
      </p:sp>
      <p:pic>
        <p:nvPicPr>
          <p:cNvPr id="12" name="Content Placeholder 5"/>
          <p:cNvPicPr>
            <a:picLocks noChangeAspect="1"/>
          </p:cNvPicPr>
          <p:nvPr/>
        </p:nvPicPr>
        <p:blipFill>
          <a:blip r:embed="rId4"/>
          <a:stretch>
            <a:fillRect/>
          </a:stretch>
        </p:blipFill>
        <p:spPr>
          <a:xfrm>
            <a:off x="477042" y="2580447"/>
            <a:ext cx="2780990" cy="3749500"/>
          </a:xfrm>
          <a:prstGeom prst="rect">
            <a:avLst/>
          </a:prstGeom>
          <a:noFill/>
          <a:ln>
            <a:noFill/>
          </a:ln>
        </p:spPr>
      </p:pic>
      <p:graphicFrame>
        <p:nvGraphicFramePr>
          <p:cNvPr id="8" name="Table 7"/>
          <p:cNvGraphicFramePr/>
          <p:nvPr>
            <p:extLst>
              <p:ext uri="{D42A27DB-BD31-4B8C-83A1-F6EECF244321}">
                <p14:modId xmlns:p14="http://schemas.microsoft.com/office/powerpoint/2010/main" val="3120525078"/>
              </p:ext>
            </p:extLst>
          </p:nvPr>
        </p:nvGraphicFramePr>
        <p:xfrm>
          <a:off x="3451860" y="2419984"/>
          <a:ext cx="5346700" cy="4194172"/>
        </p:xfrm>
        <a:graphic>
          <a:graphicData uri="http://schemas.openxmlformats.org/drawingml/2006/table">
            <a:tbl>
              <a:tblPr firstRow="1" bandRow="1">
                <a:tableStyleId>{5C22544A-7EE6-4342-B048-85BDC9FD1C3A}</a:tableStyleId>
              </a:tblPr>
              <a:tblGrid>
                <a:gridCol w="2032635">
                  <a:extLst>
                    <a:ext uri="{9D8B030D-6E8A-4147-A177-3AD203B41FA5}">
                      <a16:colId xmlns:a16="http://schemas.microsoft.com/office/drawing/2014/main" val="20000"/>
                    </a:ext>
                  </a:extLst>
                </a:gridCol>
                <a:gridCol w="3314065">
                  <a:extLst>
                    <a:ext uri="{9D8B030D-6E8A-4147-A177-3AD203B41FA5}">
                      <a16:colId xmlns:a16="http://schemas.microsoft.com/office/drawing/2014/main" val="20001"/>
                    </a:ext>
                  </a:extLst>
                </a:gridCol>
              </a:tblGrid>
              <a:tr h="544282">
                <a:tc>
                  <a:txBody>
                    <a:bodyPr/>
                    <a:lstStyle/>
                    <a:p>
                      <a:pPr algn="ctr">
                        <a:buNone/>
                      </a:pPr>
                      <a:r>
                        <a:rPr lang="zh-TW" altLang="en-US" sz="2400" dirty="0">
                          <a:latin typeface="標楷體" panose="03000509000000000000" pitchFamily="65" charset="-120"/>
                          <a:ea typeface="標楷體" panose="03000509000000000000" pitchFamily="65" charset="-120"/>
                        </a:rPr>
                        <a:t>部分課題</a:t>
                      </a:r>
                    </a:p>
                  </a:txBody>
                  <a:tcPr/>
                </a:tc>
                <a:tc>
                  <a:txBody>
                    <a:bodyPr/>
                    <a:lstStyle/>
                    <a:p>
                      <a:pPr algn="ctr">
                        <a:buNone/>
                      </a:pPr>
                      <a:r>
                        <a:rPr lang="zh-TW" altLang="en-US" sz="2400">
                          <a:latin typeface="標楷體" panose="03000509000000000000" pitchFamily="65" charset="-120"/>
                          <a:ea typeface="標楷體" panose="03000509000000000000" pitchFamily="65" charset="-120"/>
                        </a:rPr>
                        <a:t>內容概要</a:t>
                      </a:r>
                    </a:p>
                  </a:txBody>
                  <a:tcPr/>
                </a:tc>
                <a:extLst>
                  <a:ext uri="{0D108BD9-81ED-4DB2-BD59-A6C34878D82A}">
                    <a16:rowId xmlns:a16="http://schemas.microsoft.com/office/drawing/2014/main" val="10000"/>
                  </a:ext>
                </a:extLst>
              </a:tr>
              <a:tr h="608315">
                <a:tc>
                  <a:txBody>
                    <a:bodyPr/>
                    <a:lstStyle/>
                    <a:p>
                      <a:pPr fontAlgn="auto">
                        <a:spcBef>
                          <a:spcPts val="200"/>
                        </a:spcBef>
                        <a:buNone/>
                      </a:pPr>
                      <a:r>
                        <a:rPr lang="zh-TW" altLang="en-US" sz="2000" dirty="0">
                          <a:latin typeface="標楷體" panose="03000509000000000000" pitchFamily="65" charset="-120"/>
                          <a:ea typeface="標楷體" panose="03000509000000000000" pitchFamily="65" charset="-120"/>
                        </a:rPr>
                        <a:t>參與組織</a:t>
                      </a:r>
                    </a:p>
                  </a:txBody>
                  <a:tcPr/>
                </a:tc>
                <a:tc>
                  <a:txBody>
                    <a:bodyPr/>
                    <a:lstStyle/>
                    <a:p>
                      <a:pPr>
                        <a:buNone/>
                      </a:pPr>
                      <a:r>
                        <a:rPr lang="zh-TW" altLang="en-US" sz="1600">
                          <a:latin typeface="標楷體" panose="03000509000000000000" pitchFamily="65" charset="-120"/>
                          <a:ea typeface="標楷體" panose="03000509000000000000" pitchFamily="65" charset="-120"/>
                        </a:rPr>
                        <a:t>不宜參與政治組織、不應作法律顧問、不宜協助籌款</a:t>
                      </a:r>
                      <a:r>
                        <a:rPr lang="en-US" altLang="zh-TW" sz="1600">
                          <a:latin typeface="標楷體" panose="03000509000000000000" pitchFamily="65" charset="-120"/>
                          <a:ea typeface="標楷體" panose="03000509000000000000" pitchFamily="65" charset="-120"/>
                        </a:rPr>
                        <a:t>……</a:t>
                      </a:r>
                    </a:p>
                  </a:txBody>
                  <a:tcPr/>
                </a:tc>
                <a:extLst>
                  <a:ext uri="{0D108BD9-81ED-4DB2-BD59-A6C34878D82A}">
                    <a16:rowId xmlns:a16="http://schemas.microsoft.com/office/drawing/2014/main" val="10001"/>
                  </a:ext>
                </a:extLst>
              </a:tr>
              <a:tr h="608315">
                <a:tc>
                  <a:txBody>
                    <a:bodyPr/>
                    <a:lstStyle/>
                    <a:p>
                      <a:pPr fontAlgn="auto">
                        <a:spcBef>
                          <a:spcPts val="200"/>
                        </a:spcBef>
                        <a:buNone/>
                      </a:pPr>
                      <a:r>
                        <a:rPr lang="zh-TW" altLang="en-US" sz="2000" dirty="0">
                          <a:latin typeface="標楷體" panose="03000509000000000000" pitchFamily="65" charset="-120"/>
                          <a:ea typeface="標楷體" panose="03000509000000000000" pitchFamily="65" charset="-120"/>
                        </a:rPr>
                        <a:t>商業活動</a:t>
                      </a:r>
                    </a:p>
                  </a:txBody>
                  <a:tcPr/>
                </a:tc>
                <a:tc>
                  <a:txBody>
                    <a:bodyPr/>
                    <a:lstStyle/>
                    <a:p>
                      <a:pPr>
                        <a:buNone/>
                      </a:pPr>
                      <a:r>
                        <a:rPr lang="zh-TW" altLang="en-US" sz="1600" dirty="0">
                          <a:latin typeface="標楷體" panose="03000509000000000000" pitchFamily="65" charset="-120"/>
                          <a:ea typeface="標楷體" panose="03000509000000000000" pitchFamily="65" charset="-120"/>
                        </a:rPr>
                        <a:t>不應擔任公司董事，無論是執行或非執行董事，受薪與否。</a:t>
                      </a:r>
                    </a:p>
                  </a:txBody>
                  <a:tcPr/>
                </a:tc>
                <a:extLst>
                  <a:ext uri="{0D108BD9-81ED-4DB2-BD59-A6C34878D82A}">
                    <a16:rowId xmlns:a16="http://schemas.microsoft.com/office/drawing/2014/main" val="10002"/>
                  </a:ext>
                </a:extLst>
              </a:tr>
              <a:tr h="608315">
                <a:tc>
                  <a:txBody>
                    <a:bodyPr/>
                    <a:lstStyle/>
                    <a:p>
                      <a:pPr fontAlgn="auto">
                        <a:spcBef>
                          <a:spcPts val="200"/>
                        </a:spcBef>
                        <a:buNone/>
                      </a:pPr>
                      <a:r>
                        <a:rPr lang="zh-TW" altLang="en-US" sz="2000">
                          <a:latin typeface="標楷體" panose="03000509000000000000" pitchFamily="65" charset="-120"/>
                          <a:ea typeface="標楷體" panose="03000509000000000000" pitchFamily="65" charset="-120"/>
                        </a:rPr>
                        <a:t>政治活動</a:t>
                      </a:r>
                    </a:p>
                  </a:txBody>
                  <a:tcPr/>
                </a:tc>
                <a:tc>
                  <a:txBody>
                    <a:bodyPr/>
                    <a:lstStyle/>
                    <a:p>
                      <a:pPr>
                        <a:buNone/>
                      </a:pPr>
                      <a:r>
                        <a:rPr lang="zh-TW" altLang="en-US" sz="1600" dirty="0">
                          <a:latin typeface="標楷體" panose="03000509000000000000" pitchFamily="65" charset="-120"/>
                          <a:ea typeface="標楷體" panose="03000509000000000000" pitchFamily="65" charset="-120"/>
                        </a:rPr>
                        <a:t>應避免出席與政治有關的集會或示威活動</a:t>
                      </a:r>
                    </a:p>
                  </a:txBody>
                  <a:tcPr/>
                </a:tc>
                <a:extLst>
                  <a:ext uri="{0D108BD9-81ED-4DB2-BD59-A6C34878D82A}">
                    <a16:rowId xmlns:a16="http://schemas.microsoft.com/office/drawing/2014/main" val="10003"/>
                  </a:ext>
                </a:extLst>
              </a:tr>
              <a:tr h="608315">
                <a:tc>
                  <a:txBody>
                    <a:bodyPr/>
                    <a:lstStyle/>
                    <a:p>
                      <a:pPr fontAlgn="auto">
                        <a:spcBef>
                          <a:spcPts val="200"/>
                        </a:spcBef>
                        <a:buNone/>
                      </a:pPr>
                      <a:r>
                        <a:rPr lang="zh-TW" altLang="en-US" sz="2000">
                          <a:latin typeface="標楷體" panose="03000509000000000000" pitchFamily="65" charset="-120"/>
                          <a:ea typeface="標楷體" panose="03000509000000000000" pitchFamily="65" charset="-120"/>
                        </a:rPr>
                        <a:t>使用社交設施</a:t>
                      </a:r>
                    </a:p>
                  </a:txBody>
                  <a:tcPr/>
                </a:tc>
                <a:tc>
                  <a:txBody>
                    <a:bodyPr/>
                    <a:lstStyle/>
                    <a:p>
                      <a:pPr>
                        <a:buNone/>
                      </a:pPr>
                      <a:r>
                        <a:rPr lang="zh-TW" altLang="en-US" sz="1600">
                          <a:latin typeface="標楷體" panose="03000509000000000000" pitchFamily="65" charset="-120"/>
                          <a:ea typeface="標楷體" panose="03000509000000000000" pitchFamily="65" charset="-120"/>
                        </a:rPr>
                        <a:t>不宜經常出入或使用</a:t>
                      </a:r>
                      <a:r>
                        <a:rPr lang="zh-TW" altLang="en-US" sz="1600">
                          <a:latin typeface="標楷體" panose="03000509000000000000" pitchFamily="65" charset="-120"/>
                          <a:ea typeface="標楷體" panose="03000509000000000000" pitchFamily="65" charset="-120"/>
                          <a:sym typeface="+mn-ea"/>
                        </a:rPr>
                        <a:t>某些紀律部隊的俱樂部和社交設施</a:t>
                      </a:r>
                    </a:p>
                  </a:txBody>
                  <a:tcPr/>
                </a:tc>
                <a:extLst>
                  <a:ext uri="{0D108BD9-81ED-4DB2-BD59-A6C34878D82A}">
                    <a16:rowId xmlns:a16="http://schemas.microsoft.com/office/drawing/2014/main" val="10004"/>
                  </a:ext>
                </a:extLst>
              </a:tr>
              <a:tr h="608315">
                <a:tc>
                  <a:txBody>
                    <a:bodyPr/>
                    <a:lstStyle/>
                    <a:p>
                      <a:pPr fontAlgn="auto">
                        <a:spcBef>
                          <a:spcPts val="200"/>
                        </a:spcBef>
                        <a:buNone/>
                      </a:pPr>
                      <a:r>
                        <a:rPr lang="zh-TW" altLang="en-US" sz="2000">
                          <a:latin typeface="標楷體" panose="03000509000000000000" pitchFamily="65" charset="-120"/>
                          <a:ea typeface="標楷體" panose="03000509000000000000" pitchFamily="65" charset="-120"/>
                        </a:rPr>
                        <a:t>酒吧等場所</a:t>
                      </a:r>
                    </a:p>
                  </a:txBody>
                  <a:tcPr/>
                </a:tc>
                <a:tc>
                  <a:txBody>
                    <a:bodyPr/>
                    <a:lstStyle/>
                    <a:p>
                      <a:pPr>
                        <a:buNone/>
                      </a:pPr>
                      <a:r>
                        <a:rPr lang="zh-TW" altLang="en-US" sz="1600">
                          <a:latin typeface="標楷體" panose="03000509000000000000" pitchFamily="65" charset="-120"/>
                          <a:ea typeface="標楷體" panose="03000509000000000000" pitchFamily="65" charset="-120"/>
                        </a:rPr>
                        <a:t>光顧與否要考慮場所的聲譽、常客的種類等因素</a:t>
                      </a:r>
                    </a:p>
                  </a:txBody>
                  <a:tcPr/>
                </a:tc>
                <a:extLst>
                  <a:ext uri="{0D108BD9-81ED-4DB2-BD59-A6C34878D82A}">
                    <a16:rowId xmlns:a16="http://schemas.microsoft.com/office/drawing/2014/main" val="10005"/>
                  </a:ext>
                </a:extLst>
              </a:tr>
              <a:tr h="608315">
                <a:tc>
                  <a:txBody>
                    <a:bodyPr/>
                    <a:lstStyle/>
                    <a:p>
                      <a:pPr fontAlgn="auto">
                        <a:spcBef>
                          <a:spcPts val="200"/>
                        </a:spcBef>
                        <a:buNone/>
                      </a:pPr>
                      <a:r>
                        <a:rPr lang="zh-TW" altLang="en-US" sz="2000" dirty="0">
                          <a:latin typeface="標楷體" panose="03000509000000000000" pitchFamily="65" charset="-120"/>
                          <a:ea typeface="標楷體" panose="03000509000000000000" pitchFamily="65" charset="-120"/>
                        </a:rPr>
                        <a:t>探訪前辦公室</a:t>
                      </a:r>
                    </a:p>
                  </a:txBody>
                  <a:tcPr/>
                </a:tc>
                <a:tc>
                  <a:txBody>
                    <a:bodyPr/>
                    <a:lstStyle/>
                    <a:p>
                      <a:pPr>
                        <a:buNone/>
                      </a:pPr>
                      <a:r>
                        <a:rPr lang="zh-TW" altLang="en-US" sz="1600" dirty="0">
                          <a:latin typeface="標楷體" panose="03000509000000000000" pitchFamily="65" charset="-120"/>
                          <a:ea typeface="標楷體" panose="03000509000000000000" pitchFamily="65" charset="-120"/>
                        </a:rPr>
                        <a:t>不宜因與舊同事聯誼而頻繁探訪其前大律師辦事處</a:t>
                      </a:r>
                    </a:p>
                  </a:txBody>
                  <a:tcPr/>
                </a:tc>
                <a:extLst>
                  <a:ext uri="{0D108BD9-81ED-4DB2-BD59-A6C34878D82A}">
                    <a16:rowId xmlns:a16="http://schemas.microsoft.com/office/drawing/2014/main" val="10006"/>
                  </a:ext>
                </a:extLst>
              </a:tr>
            </a:tbl>
          </a:graphicData>
        </a:graphic>
      </p:graphicFrame>
      <p:sp>
        <p:nvSpPr>
          <p:cNvPr id="10" name="文字方塊 8">
            <a:extLst>
              <a:ext uri="{FF2B5EF4-FFF2-40B4-BE49-F238E27FC236}">
                <a16:creationId xmlns:a16="http://schemas.microsoft.com/office/drawing/2014/main" id="{89D4E94B-193A-435D-B116-4D57E0F41147}"/>
              </a:ext>
            </a:extLst>
          </p:cNvPr>
          <p:cNvSpPr txBox="1"/>
          <p:nvPr/>
        </p:nvSpPr>
        <p:spPr>
          <a:xfrm>
            <a:off x="8712063" y="6459680"/>
            <a:ext cx="457200"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r>
              <a:rPr lang="en-US" altLang="zh-HK" sz="1800" dirty="0">
                <a:latin typeface="標楷體" panose="03000509000000000000" pitchFamily="65" charset="-120"/>
                <a:ea typeface="標楷體" panose="03000509000000000000" pitchFamily="65" charset="-120"/>
              </a:rPr>
              <a:t>26</a:t>
            </a:r>
            <a:endParaRPr lang="zh-HK" altLang="en-US" sz="1800"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 y="-190500"/>
            <a:ext cx="9347200" cy="1513840"/>
          </a:xfrm>
          <a:prstGeom prst="rect">
            <a:avLst/>
          </a:prstGeom>
          <a:gradFill>
            <a:gsLst>
              <a:gs pos="15000">
                <a:srgbClr val="FBFB11">
                  <a:alpha val="82000"/>
                </a:srgbClr>
              </a:gs>
              <a:gs pos="100000">
                <a:srgbClr val="838309"/>
              </a:gs>
            </a:gsLst>
            <a:lin ang="5400000" scaled="0"/>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331495" y="293169"/>
            <a:ext cx="7635123" cy="553998"/>
          </a:xfrm>
          <a:prstGeom prst="rect">
            <a:avLst/>
          </a:prstGeom>
        </p:spPr>
        <p:txBody>
          <a:bodyPr wrap="square">
            <a:spAutoFit/>
          </a:bodyPr>
          <a:lstStyle/>
          <a:p>
            <a:pPr>
              <a:defRPr/>
            </a:pPr>
            <a:r>
              <a:rPr lang="en-US" altLang="en-US" sz="3000" dirty="0">
                <a:ln w="18415" cmpd="sng">
                  <a:solidFill>
                    <a:srgbClr val="FFFFFF"/>
                  </a:solidFill>
                  <a:prstDash val="solid"/>
                </a:ln>
                <a:solidFill>
                  <a:srgbClr val="FFFFFF"/>
                </a:solidFill>
                <a:latin typeface="標楷體" panose="03000509000000000000" pitchFamily="65" charset="-120"/>
                <a:ea typeface="標楷體" panose="03000509000000000000" pitchFamily="65" charset="-120"/>
                <a:cs typeface="MS PGothic" panose="020B0600070205080204" pitchFamily="34" charset="-128"/>
              </a:rPr>
              <a:t>司法獨立：</a:t>
            </a:r>
            <a:r>
              <a:rPr altLang="en-US" sz="3000" dirty="0">
                <a:ln w="18415" cmpd="sng">
                  <a:solidFill>
                    <a:srgbClr val="FFFFFF"/>
                  </a:solidFill>
                  <a:prstDash val="solid"/>
                </a:ln>
                <a:solidFill>
                  <a:srgbClr val="FFFFFF"/>
                </a:solidFill>
                <a:latin typeface="標楷體" panose="03000509000000000000" pitchFamily="65" charset="-120"/>
                <a:ea typeface="標楷體" panose="03000509000000000000" pitchFamily="65" charset="-120"/>
                <a:cs typeface="MS PGothic" panose="020B0600070205080204" pitchFamily="34" charset="-128"/>
              </a:rPr>
              <a:t>（２）法官的自我規範</a:t>
            </a:r>
            <a:r>
              <a:rPr lang="zh-TW" altLang="en-US" sz="3000" dirty="0">
                <a:ln w="18415" cmpd="sng">
                  <a:solidFill>
                    <a:srgbClr val="FFFFFF"/>
                  </a:solidFill>
                  <a:prstDash val="solid"/>
                </a:ln>
                <a:solidFill>
                  <a:srgbClr val="FFFFFF"/>
                </a:solidFill>
                <a:latin typeface="標楷體" panose="03000509000000000000" pitchFamily="65" charset="-120"/>
                <a:ea typeface="標楷體" panose="03000509000000000000" pitchFamily="65" charset="-120"/>
                <a:cs typeface="MS PGothic" panose="020B0600070205080204" pitchFamily="34" charset="-128"/>
              </a:rPr>
              <a:t>及約束</a:t>
            </a:r>
            <a:endParaRPr altLang="en-US" sz="3000" dirty="0">
              <a:ln w="18415" cmpd="sng">
                <a:solidFill>
                  <a:srgbClr val="FFFFFF"/>
                </a:solidFill>
                <a:prstDash val="solid"/>
              </a:ln>
              <a:solidFill>
                <a:srgbClr val="FFFFFF"/>
              </a:solidFill>
              <a:latin typeface="標楷體" panose="03000509000000000000" pitchFamily="65" charset="-120"/>
              <a:ea typeface="標楷體" panose="03000509000000000000" pitchFamily="65" charset="-120"/>
              <a:cs typeface="MS PGothic" panose="020B0600070205080204" pitchFamily="34" charset="-128"/>
            </a:endParaRPr>
          </a:p>
        </p:txBody>
      </p:sp>
      <p:grpSp>
        <p:nvGrpSpPr>
          <p:cNvPr id="4" name="Group 3"/>
          <p:cNvGrpSpPr/>
          <p:nvPr/>
        </p:nvGrpSpPr>
        <p:grpSpPr>
          <a:xfrm>
            <a:off x="-20754" y="132187"/>
            <a:ext cx="1537970" cy="881380"/>
            <a:chOff x="261" y="3470"/>
            <a:chExt cx="2010" cy="1095"/>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 y="3470"/>
              <a:ext cx="1095" cy="1095"/>
            </a:xfrm>
            <a:prstGeom prst="rect">
              <a:avLst/>
            </a:prstGeom>
            <a:solidFill>
              <a:srgbClr val="009644"/>
            </a:solidFill>
            <a:ln w="9525">
              <a:solidFill>
                <a:srgbClr val="009644"/>
              </a:solidFill>
              <a:miter lim="800000"/>
              <a:headEnd/>
              <a:tailEnd/>
            </a:ln>
            <a:effectLst/>
          </p:spPr>
        </p:pic>
        <p:sp>
          <p:nvSpPr>
            <p:cNvPr id="19" name="TextBox 11"/>
            <p:cNvSpPr txBox="1">
              <a:spLocks noChangeArrowheads="1"/>
            </p:cNvSpPr>
            <p:nvPr/>
          </p:nvSpPr>
          <p:spPr bwMode="auto">
            <a:xfrm>
              <a:off x="261" y="3896"/>
              <a:ext cx="2010"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9pPr>
            </a:lstStyle>
            <a:p>
              <a:pPr algn="ctr" eaLnBrk="1" hangingPunct="1">
                <a:spcBef>
                  <a:spcPct val="0"/>
                </a:spcBef>
                <a:buFontTx/>
                <a:buNone/>
              </a:pPr>
              <a:r>
                <a:rPr lang="en-US" altLang="zh-TW" sz="3600" b="1" baseline="30000" dirty="0">
                  <a:latin typeface="Arial" panose="020B0604020202020204" pitchFamily="34" charset="0"/>
                  <a:cs typeface="Arial" panose="020B0604020202020204" pitchFamily="34" charset="0"/>
                </a:rPr>
                <a:t>３</a:t>
              </a:r>
              <a:endParaRPr lang="zh-TW" altLang="en-US" sz="3600" b="1" baseline="30000" dirty="0">
                <a:latin typeface="Arial" panose="020B0604020202020204" pitchFamily="34" charset="0"/>
                <a:ea typeface="新細明體" panose="02020500000000000000" pitchFamily="18" charset="-120"/>
                <a:cs typeface="Arial" panose="020B0604020202020204" pitchFamily="34" charset="0"/>
              </a:endParaRPr>
            </a:p>
          </p:txBody>
        </p:sp>
      </p:grpSp>
      <p:pic>
        <p:nvPicPr>
          <p:cNvPr id="12" name="Content Placeholder 5"/>
          <p:cNvPicPr>
            <a:picLocks noChangeAspect="1"/>
          </p:cNvPicPr>
          <p:nvPr/>
        </p:nvPicPr>
        <p:blipFill>
          <a:blip r:embed="rId4"/>
          <a:stretch>
            <a:fillRect/>
          </a:stretch>
        </p:blipFill>
        <p:spPr>
          <a:xfrm>
            <a:off x="3699510" y="3124835"/>
            <a:ext cx="2592070" cy="3495040"/>
          </a:xfrm>
          <a:prstGeom prst="rect">
            <a:avLst/>
          </a:prstGeom>
          <a:noFill/>
          <a:ln>
            <a:noFill/>
          </a:ln>
        </p:spPr>
      </p:pic>
      <p:pic>
        <p:nvPicPr>
          <p:cNvPr id="94213" name="Picture 7" descr="8-019.gif"/>
          <p:cNvPicPr>
            <a:picLocks noChangeAspect="1"/>
          </p:cNvPicPr>
          <p:nvPr/>
        </p:nvPicPr>
        <p:blipFill>
          <a:blip r:embed="rId5"/>
          <a:srcRect/>
          <a:stretch>
            <a:fillRect/>
          </a:stretch>
        </p:blipFill>
        <p:spPr bwMode="auto">
          <a:xfrm>
            <a:off x="431937" y="4337709"/>
            <a:ext cx="1263650"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23"/>
          <p:cNvGrpSpPr/>
          <p:nvPr/>
        </p:nvGrpSpPr>
        <p:grpSpPr>
          <a:xfrm>
            <a:off x="465422" y="1563808"/>
            <a:ext cx="3695787" cy="2376805"/>
            <a:chOff x="2223" y="4706"/>
            <a:chExt cx="2344" cy="1773"/>
          </a:xfrm>
        </p:grpSpPr>
        <p:sp>
          <p:nvSpPr>
            <p:cNvPr id="20" name="Cloud Callout 19"/>
            <p:cNvSpPr/>
            <p:nvPr/>
          </p:nvSpPr>
          <p:spPr>
            <a:xfrm>
              <a:off x="2223" y="4706"/>
              <a:ext cx="2344" cy="1773"/>
            </a:xfrm>
            <a:prstGeom prst="cloudCallout">
              <a:avLst>
                <a:gd name="adj1" fmla="val -22459"/>
                <a:gd name="adj2" fmla="val 71428"/>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Text Box 22"/>
            <p:cNvSpPr txBox="1"/>
            <p:nvPr/>
          </p:nvSpPr>
          <p:spPr>
            <a:xfrm>
              <a:off x="2556" y="4963"/>
              <a:ext cx="1856" cy="1079"/>
            </a:xfrm>
            <a:prstGeom prst="rect">
              <a:avLst/>
            </a:prstGeom>
            <a:noFill/>
          </p:spPr>
          <p:txBody>
            <a:bodyPr wrap="square" rtlCol="0">
              <a:spAutoFit/>
            </a:bodyPr>
            <a:lstStyle/>
            <a:p>
              <a:r>
                <a:rPr lang="zh-TW" altLang="en-US" sz="2200" dirty="0">
                  <a:latin typeface="標楷體" panose="03000509000000000000" pitchFamily="65" charset="-120"/>
                  <a:ea typeface="標楷體" panose="03000509000000000000" pitchFamily="65" charset="-120"/>
                </a:rPr>
                <a:t>似乎這份指引只是著意規範法官的行為，怎能幫助他們無偏無私地作出判決呢？</a:t>
              </a:r>
            </a:p>
          </p:txBody>
        </p:sp>
      </p:grpSp>
      <p:grpSp>
        <p:nvGrpSpPr>
          <p:cNvPr id="26" name="Group 25"/>
          <p:cNvGrpSpPr/>
          <p:nvPr/>
        </p:nvGrpSpPr>
        <p:grpSpPr>
          <a:xfrm>
            <a:off x="5274202" y="1264605"/>
            <a:ext cx="3192107" cy="2535838"/>
            <a:chOff x="8672" y="3841"/>
            <a:chExt cx="3576" cy="2375"/>
          </a:xfrm>
        </p:grpSpPr>
        <p:sp>
          <p:nvSpPr>
            <p:cNvPr id="15" name="Oval Callout 14"/>
            <p:cNvSpPr/>
            <p:nvPr/>
          </p:nvSpPr>
          <p:spPr>
            <a:xfrm>
              <a:off x="8672" y="3841"/>
              <a:ext cx="3576" cy="2375"/>
            </a:xfrm>
            <a:prstGeom prst="wedgeEllipseCallout">
              <a:avLst>
                <a:gd name="adj1" fmla="val 30169"/>
                <a:gd name="adj2" fmla="val 80198"/>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Text Box 15"/>
            <p:cNvSpPr txBox="1"/>
            <p:nvPr/>
          </p:nvSpPr>
          <p:spPr>
            <a:xfrm>
              <a:off x="9311" y="4245"/>
              <a:ext cx="2294" cy="1620"/>
            </a:xfrm>
            <a:prstGeom prst="rect">
              <a:avLst/>
            </a:prstGeom>
            <a:noFill/>
          </p:spPr>
          <p:txBody>
            <a:bodyPr wrap="square" rtlCol="0">
              <a:spAutoFit/>
            </a:bodyPr>
            <a:lstStyle/>
            <a:p>
              <a:r>
                <a:rPr lang="zh-TW" altLang="en-US" sz="2200" dirty="0">
                  <a:latin typeface="標楷體" panose="03000509000000000000" pitchFamily="65" charset="-120"/>
                  <a:ea typeface="標楷體" panose="03000509000000000000" pitchFamily="65" charset="-120"/>
                </a:rPr>
                <a:t>法官依循這份指引，就可減少很多顧慮，能像我矇眼一樣，公正無私。</a:t>
              </a:r>
            </a:p>
          </p:txBody>
        </p:sp>
      </p:grpSp>
      <p:pic>
        <p:nvPicPr>
          <p:cNvPr id="7" name="Picture 6"/>
          <p:cNvPicPr>
            <a:picLocks noChangeAspect="1"/>
          </p:cNvPicPr>
          <p:nvPr/>
        </p:nvPicPr>
        <p:blipFill>
          <a:blip r:embed="rId6"/>
          <a:stretch>
            <a:fillRect/>
          </a:stretch>
        </p:blipFill>
        <p:spPr>
          <a:xfrm>
            <a:off x="6848422" y="4596039"/>
            <a:ext cx="1863641" cy="1863641"/>
          </a:xfrm>
          <a:prstGeom prst="rect">
            <a:avLst/>
          </a:prstGeom>
        </p:spPr>
      </p:pic>
      <p:sp>
        <p:nvSpPr>
          <p:cNvPr id="17" name="文字方塊 8">
            <a:extLst>
              <a:ext uri="{FF2B5EF4-FFF2-40B4-BE49-F238E27FC236}">
                <a16:creationId xmlns:a16="http://schemas.microsoft.com/office/drawing/2014/main" id="{23876D6D-8132-8512-CE61-4E4088869BE0}"/>
              </a:ext>
            </a:extLst>
          </p:cNvPr>
          <p:cNvSpPr txBox="1"/>
          <p:nvPr/>
        </p:nvSpPr>
        <p:spPr>
          <a:xfrm>
            <a:off x="8712063" y="6459680"/>
            <a:ext cx="457200"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r>
              <a:rPr lang="en-US" altLang="zh-HK" sz="1800" dirty="0">
                <a:latin typeface="標楷體" panose="03000509000000000000" pitchFamily="65" charset="-120"/>
                <a:ea typeface="標楷體" panose="03000509000000000000" pitchFamily="65" charset="-120"/>
              </a:rPr>
              <a:t>27</a:t>
            </a:r>
            <a:endParaRPr lang="zh-HK" altLang="en-US" sz="1800"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4213"/>
                                        </p:tgtEl>
                                        <p:attrNameLst>
                                          <p:attrName>style.visibility</p:attrName>
                                        </p:attrNameLst>
                                      </p:cBhvr>
                                      <p:to>
                                        <p:strVal val="visible"/>
                                      </p:to>
                                    </p:set>
                                    <p:animEffect transition="in" filter="dissolve">
                                      <p:cBhvr>
                                        <p:cTn id="7" dur="500"/>
                                        <p:tgtEl>
                                          <p:spTgt spid="9421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dissolve">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dissolve">
                                      <p:cBhvr>
                                        <p:cTn id="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 y="-190500"/>
            <a:ext cx="9347200" cy="1513840"/>
          </a:xfrm>
          <a:prstGeom prst="rect">
            <a:avLst/>
          </a:prstGeom>
          <a:gradFill>
            <a:gsLst>
              <a:gs pos="15000">
                <a:srgbClr val="FBFB11">
                  <a:alpha val="82000"/>
                </a:srgbClr>
              </a:gs>
              <a:gs pos="100000">
                <a:srgbClr val="838309"/>
              </a:gs>
            </a:gsLst>
            <a:lin ang="5400000" scaled="0"/>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560830" y="243840"/>
            <a:ext cx="7147560" cy="553998"/>
          </a:xfrm>
          <a:prstGeom prst="rect">
            <a:avLst/>
          </a:prstGeom>
        </p:spPr>
        <p:txBody>
          <a:bodyPr wrap="square">
            <a:spAutoFit/>
          </a:bodyPr>
          <a:lstStyle/>
          <a:p>
            <a:pPr>
              <a:defRPr/>
            </a:pPr>
            <a:r>
              <a:rPr lang="en-US" altLang="en-US" sz="3000" dirty="0">
                <a:ln w="18415" cmpd="sng">
                  <a:solidFill>
                    <a:srgbClr val="FFFFFF"/>
                  </a:solidFill>
                  <a:prstDash val="solid"/>
                </a:ln>
                <a:solidFill>
                  <a:srgbClr val="FFFFFF"/>
                </a:solidFill>
                <a:latin typeface="標楷體" panose="03000509000000000000" pitchFamily="65" charset="-120"/>
                <a:ea typeface="標楷體" panose="03000509000000000000" pitchFamily="65" charset="-120"/>
                <a:cs typeface="MS PGothic" panose="020B0600070205080204" pitchFamily="34" charset="-128"/>
              </a:rPr>
              <a:t>司法獨立：</a:t>
            </a:r>
            <a:r>
              <a:rPr altLang="en-US" sz="3000" dirty="0">
                <a:ln w="18415" cmpd="sng">
                  <a:solidFill>
                    <a:srgbClr val="FFFFFF"/>
                  </a:solidFill>
                  <a:prstDash val="solid"/>
                </a:ln>
                <a:solidFill>
                  <a:srgbClr val="FFFFFF"/>
                </a:solidFill>
                <a:latin typeface="標楷體" panose="03000509000000000000" pitchFamily="65" charset="-120"/>
                <a:ea typeface="標楷體" panose="03000509000000000000" pitchFamily="65" charset="-120"/>
                <a:cs typeface="MS PGothic" panose="020B0600070205080204" pitchFamily="34" charset="-128"/>
              </a:rPr>
              <a:t>（２）法官的自我規範</a:t>
            </a:r>
            <a:r>
              <a:rPr lang="zh-TW" altLang="en-US" sz="3000" dirty="0">
                <a:ln w="18415" cmpd="sng">
                  <a:solidFill>
                    <a:srgbClr val="FFFFFF"/>
                  </a:solidFill>
                  <a:prstDash val="solid"/>
                </a:ln>
                <a:solidFill>
                  <a:srgbClr val="FFFFFF"/>
                </a:solidFill>
                <a:latin typeface="標楷體" panose="03000509000000000000" pitchFamily="65" charset="-120"/>
                <a:ea typeface="標楷體" panose="03000509000000000000" pitchFamily="65" charset="-120"/>
                <a:cs typeface="MS PGothic" panose="020B0600070205080204" pitchFamily="34" charset="-128"/>
              </a:rPr>
              <a:t>及約束</a:t>
            </a:r>
            <a:endParaRPr altLang="en-US" sz="3000" dirty="0">
              <a:ln w="18415" cmpd="sng">
                <a:solidFill>
                  <a:srgbClr val="FFFFFF"/>
                </a:solidFill>
                <a:prstDash val="solid"/>
              </a:ln>
              <a:solidFill>
                <a:srgbClr val="FFFFFF"/>
              </a:solidFill>
              <a:latin typeface="標楷體" panose="03000509000000000000" pitchFamily="65" charset="-120"/>
              <a:ea typeface="標楷體" panose="03000509000000000000" pitchFamily="65" charset="-120"/>
              <a:cs typeface="MS PGothic" panose="020B0600070205080204" pitchFamily="34" charset="-128"/>
            </a:endParaRPr>
          </a:p>
        </p:txBody>
      </p:sp>
      <p:grpSp>
        <p:nvGrpSpPr>
          <p:cNvPr id="4" name="Group 3"/>
          <p:cNvGrpSpPr/>
          <p:nvPr/>
        </p:nvGrpSpPr>
        <p:grpSpPr>
          <a:xfrm>
            <a:off x="-5451" y="132187"/>
            <a:ext cx="1537970" cy="881380"/>
            <a:chOff x="281" y="3470"/>
            <a:chExt cx="2010" cy="1095"/>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 y="3470"/>
              <a:ext cx="1095" cy="1095"/>
            </a:xfrm>
            <a:prstGeom prst="rect">
              <a:avLst/>
            </a:prstGeom>
            <a:solidFill>
              <a:srgbClr val="009644"/>
            </a:solidFill>
            <a:ln w="9525">
              <a:solidFill>
                <a:srgbClr val="009644"/>
              </a:solidFill>
              <a:miter lim="800000"/>
              <a:headEnd/>
              <a:tailEnd/>
            </a:ln>
            <a:effectLst/>
          </p:spPr>
        </p:pic>
        <p:sp>
          <p:nvSpPr>
            <p:cNvPr id="19" name="TextBox 11"/>
            <p:cNvSpPr txBox="1">
              <a:spLocks noChangeArrowheads="1"/>
            </p:cNvSpPr>
            <p:nvPr/>
          </p:nvSpPr>
          <p:spPr bwMode="auto">
            <a:xfrm>
              <a:off x="281" y="3873"/>
              <a:ext cx="2010"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9pPr>
            </a:lstStyle>
            <a:p>
              <a:pPr algn="ctr" eaLnBrk="1" hangingPunct="1">
                <a:spcBef>
                  <a:spcPct val="0"/>
                </a:spcBef>
                <a:buFontTx/>
                <a:buNone/>
              </a:pPr>
              <a:r>
                <a:rPr lang="en-US" altLang="zh-TW" sz="3600" b="1" baseline="30000" dirty="0">
                  <a:latin typeface="Arial" panose="020B0604020202020204" pitchFamily="34" charset="0"/>
                  <a:cs typeface="Arial" panose="020B0604020202020204" pitchFamily="34" charset="0"/>
                </a:rPr>
                <a:t>３</a:t>
              </a:r>
              <a:endParaRPr lang="zh-TW" altLang="en-US" sz="3600" b="1" baseline="30000" dirty="0">
                <a:latin typeface="Arial" panose="020B0604020202020204" pitchFamily="34" charset="0"/>
                <a:ea typeface="新細明體" panose="02020500000000000000" pitchFamily="18" charset="-120"/>
                <a:cs typeface="Arial" panose="020B0604020202020204" pitchFamily="34" charset="0"/>
              </a:endParaRPr>
            </a:p>
          </p:txBody>
        </p:sp>
      </p:grpSp>
      <p:pic>
        <p:nvPicPr>
          <p:cNvPr id="12" name="Content Placeholder 5"/>
          <p:cNvPicPr>
            <a:picLocks noChangeAspect="1"/>
          </p:cNvPicPr>
          <p:nvPr/>
        </p:nvPicPr>
        <p:blipFill>
          <a:blip r:embed="rId4"/>
          <a:stretch>
            <a:fillRect/>
          </a:stretch>
        </p:blipFill>
        <p:spPr>
          <a:xfrm>
            <a:off x="3275965" y="3100705"/>
            <a:ext cx="2592070" cy="3495040"/>
          </a:xfrm>
          <a:prstGeom prst="rect">
            <a:avLst/>
          </a:prstGeom>
          <a:noFill/>
          <a:ln>
            <a:noFill/>
          </a:ln>
        </p:spPr>
      </p:pic>
      <p:pic>
        <p:nvPicPr>
          <p:cNvPr id="94214" name="Picture 9" descr="8-020.gif"/>
          <p:cNvPicPr>
            <a:picLocks noChangeAspect="1"/>
          </p:cNvPicPr>
          <p:nvPr/>
        </p:nvPicPr>
        <p:blipFill>
          <a:blip r:embed="rId5"/>
          <a:srcRect/>
          <a:stretch>
            <a:fillRect/>
          </a:stretch>
        </p:blipFill>
        <p:spPr bwMode="auto">
          <a:xfrm>
            <a:off x="6914443" y="3429000"/>
            <a:ext cx="1427162" cy="26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p:cNvGrpSpPr/>
          <p:nvPr/>
        </p:nvGrpSpPr>
        <p:grpSpPr>
          <a:xfrm>
            <a:off x="4312920" y="1469390"/>
            <a:ext cx="4028685" cy="1485265"/>
            <a:chOff x="6792" y="2314"/>
            <a:chExt cx="5528" cy="2339"/>
          </a:xfrm>
        </p:grpSpPr>
        <p:sp>
          <p:nvSpPr>
            <p:cNvPr id="3" name="Rounded Rectangular Callout 2"/>
            <p:cNvSpPr/>
            <p:nvPr/>
          </p:nvSpPr>
          <p:spPr>
            <a:xfrm>
              <a:off x="6792" y="2314"/>
              <a:ext cx="5528" cy="2339"/>
            </a:xfrm>
            <a:prstGeom prst="wedgeRoundRectCallout">
              <a:avLst>
                <a:gd name="adj1" fmla="val 32596"/>
                <a:gd name="adj2" fmla="val 78618"/>
                <a:gd name="adj3" fmla="val 16667"/>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Text Box 5"/>
            <p:cNvSpPr txBox="1"/>
            <p:nvPr/>
          </p:nvSpPr>
          <p:spPr>
            <a:xfrm>
              <a:off x="7424" y="2418"/>
              <a:ext cx="4512" cy="2084"/>
            </a:xfrm>
            <a:prstGeom prst="rect">
              <a:avLst/>
            </a:prstGeom>
            <a:noFill/>
          </p:spPr>
          <p:txBody>
            <a:bodyPr wrap="square" rtlCol="0">
              <a:spAutoFit/>
            </a:bodyPr>
            <a:lstStyle/>
            <a:p>
              <a:r>
                <a:rPr lang="zh-TW" altLang="en-US" sz="2000" dirty="0">
                  <a:latin typeface="標楷體" panose="03000509000000000000" pitchFamily="65" charset="-120"/>
                  <a:ea typeface="標楷體" panose="03000509000000000000" pitchFamily="65" charset="-120"/>
                </a:rPr>
                <a:t>其實很多法官的自我規範比這份指引嚴格得多，他們很少社交應酬，吃飯也多只和家人吃</a:t>
              </a:r>
              <a:r>
                <a:rPr lang="en-US" altLang="zh-TW" sz="2000" dirty="0">
                  <a:latin typeface="標楷體" panose="03000509000000000000" pitchFamily="65" charset="-120"/>
                  <a:ea typeface="標楷體" panose="03000509000000000000" pitchFamily="65" charset="-120"/>
                </a:rPr>
                <a:t>…</a:t>
              </a:r>
            </a:p>
          </p:txBody>
        </p:sp>
      </p:grpSp>
      <p:pic>
        <p:nvPicPr>
          <p:cNvPr id="57353" name="Picture 10" descr="8-016.gif"/>
          <p:cNvPicPr>
            <a:picLocks noChangeAspect="1"/>
          </p:cNvPicPr>
          <p:nvPr/>
        </p:nvPicPr>
        <p:blipFill>
          <a:blip r:embed="rId6"/>
          <a:srcRect/>
          <a:stretch>
            <a:fillRect/>
          </a:stretch>
        </p:blipFill>
        <p:spPr bwMode="auto">
          <a:xfrm flipH="1">
            <a:off x="600075" y="3941014"/>
            <a:ext cx="1532027" cy="257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688932" y="1232178"/>
            <a:ext cx="2983273" cy="2336522"/>
            <a:chOff x="1720" y="2472"/>
            <a:chExt cx="4063" cy="3148"/>
          </a:xfrm>
        </p:grpSpPr>
        <p:sp>
          <p:nvSpPr>
            <p:cNvPr id="8" name="Cloud Callout 7"/>
            <p:cNvSpPr/>
            <p:nvPr/>
          </p:nvSpPr>
          <p:spPr>
            <a:xfrm>
              <a:off x="1720" y="2472"/>
              <a:ext cx="4063" cy="3148"/>
            </a:xfrm>
            <a:prstGeom prst="cloudCallou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Text Box 8"/>
            <p:cNvSpPr txBox="1"/>
            <p:nvPr/>
          </p:nvSpPr>
          <p:spPr>
            <a:xfrm>
              <a:off x="2142" y="3243"/>
              <a:ext cx="2958" cy="1534"/>
            </a:xfrm>
            <a:prstGeom prst="rect">
              <a:avLst/>
            </a:prstGeom>
            <a:noFill/>
          </p:spPr>
          <p:txBody>
            <a:bodyPr wrap="square" rtlCol="0">
              <a:spAutoFit/>
            </a:bodyPr>
            <a:lstStyle/>
            <a:p>
              <a:r>
                <a:rPr lang="en-US" sz="2200" dirty="0" err="1">
                  <a:latin typeface="標楷體" panose="03000509000000000000" pitchFamily="65" charset="-120"/>
                  <a:ea typeface="標楷體" panose="03000509000000000000" pitchFamily="65" charset="-120"/>
                </a:rPr>
                <a:t>法庭要秉行公義，而且必須是有目共睹的</a:t>
              </a:r>
              <a:r>
                <a:rPr lang="en-US" dirty="0">
                  <a:latin typeface="標楷體" panose="03000509000000000000" pitchFamily="65" charset="-120"/>
                  <a:ea typeface="標楷體" panose="03000509000000000000" pitchFamily="65" charset="-120"/>
                </a:rPr>
                <a:t>。</a:t>
              </a:r>
            </a:p>
          </p:txBody>
        </p:sp>
      </p:grpSp>
      <p:sp>
        <p:nvSpPr>
          <p:cNvPr id="16" name="文字方塊 8">
            <a:extLst>
              <a:ext uri="{FF2B5EF4-FFF2-40B4-BE49-F238E27FC236}">
                <a16:creationId xmlns:a16="http://schemas.microsoft.com/office/drawing/2014/main" id="{B96849C3-C557-40F9-A50A-03DD8DD107A9}"/>
              </a:ext>
            </a:extLst>
          </p:cNvPr>
          <p:cNvSpPr txBox="1"/>
          <p:nvPr/>
        </p:nvSpPr>
        <p:spPr>
          <a:xfrm>
            <a:off x="8712063" y="6459680"/>
            <a:ext cx="457200"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r>
              <a:rPr lang="en-US" altLang="zh-HK" sz="1800" dirty="0">
                <a:latin typeface="標楷體" panose="03000509000000000000" pitchFamily="65" charset="-120"/>
                <a:ea typeface="標楷體" panose="03000509000000000000" pitchFamily="65" charset="-120"/>
              </a:rPr>
              <a:t>28</a:t>
            </a:r>
            <a:endParaRPr lang="zh-HK" altLang="en-US" sz="1800"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4214"/>
                                        </p:tgtEl>
                                        <p:attrNameLst>
                                          <p:attrName>style.visibility</p:attrName>
                                        </p:attrNameLst>
                                      </p:cBhvr>
                                      <p:to>
                                        <p:strVal val="visible"/>
                                      </p:to>
                                    </p:set>
                                    <p:animEffect transition="in" filter="dissolve">
                                      <p:cBhvr>
                                        <p:cTn id="7" dur="500"/>
                                        <p:tgtEl>
                                          <p:spTgt spid="9421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57353"/>
                                        </p:tgtEl>
                                        <p:attrNameLst>
                                          <p:attrName>style.visibility</p:attrName>
                                        </p:attrNameLst>
                                      </p:cBhvr>
                                      <p:to>
                                        <p:strVal val="visible"/>
                                      </p:to>
                                    </p:set>
                                    <p:animEffect transition="in" filter="dissolve">
                                      <p:cBhvr>
                                        <p:cTn id="16" dur="500"/>
                                        <p:tgtEl>
                                          <p:spTgt spid="57353"/>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5"/>
          <p:cNvSpPr txBox="1">
            <a:spLocks noChangeArrowheads="1"/>
          </p:cNvSpPr>
          <p:nvPr/>
        </p:nvSpPr>
        <p:spPr bwMode="auto">
          <a:xfrm>
            <a:off x="360363" y="636588"/>
            <a:ext cx="82296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9pPr>
          </a:lstStyle>
          <a:p>
            <a:pPr eaLnBrk="1" hangingPunct="1">
              <a:spcBef>
                <a:spcPct val="0"/>
              </a:spcBef>
              <a:buFontTx/>
              <a:buNone/>
            </a:pPr>
            <a:r>
              <a:rPr lang="zh-TW" altLang="en-US" sz="3600">
                <a:latin typeface="標楷體" panose="03000509000000000000" pitchFamily="65" charset="-120"/>
                <a:ea typeface="標楷體" panose="03000509000000000000" pitchFamily="65" charset="-120"/>
              </a:rPr>
              <a:t>行政主導體制下的司法獨立</a:t>
            </a:r>
          </a:p>
        </p:txBody>
      </p:sp>
      <p:sp>
        <p:nvSpPr>
          <p:cNvPr id="3080" name="TextBox 13"/>
          <p:cNvSpPr txBox="1">
            <a:spLocks noChangeArrowheads="1"/>
          </p:cNvSpPr>
          <p:nvPr/>
        </p:nvSpPr>
        <p:spPr bwMode="auto">
          <a:xfrm>
            <a:off x="1898333" y="3664107"/>
            <a:ext cx="498538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9pPr>
          </a:lstStyle>
          <a:p>
            <a:pPr eaLnBrk="1" hangingPunct="1">
              <a:spcBef>
                <a:spcPct val="0"/>
              </a:spcBef>
              <a:buFontTx/>
              <a:buNone/>
            </a:pPr>
            <a:r>
              <a:rPr lang="zh-TW" altLang="en-US" dirty="0">
                <a:latin typeface="標楷體" panose="03000509000000000000" pitchFamily="65" charset="-120"/>
                <a:ea typeface="標楷體" panose="03000509000000000000" pitchFamily="65" charset="-120"/>
              </a:rPr>
              <a:t>司法獨立：體制上的保障</a:t>
            </a:r>
          </a:p>
        </p:txBody>
      </p:sp>
      <p:grpSp>
        <p:nvGrpSpPr>
          <p:cNvPr id="4" name="Group 3"/>
          <p:cNvGrpSpPr/>
          <p:nvPr/>
        </p:nvGrpSpPr>
        <p:grpSpPr>
          <a:xfrm>
            <a:off x="360363" y="1834782"/>
            <a:ext cx="1537970" cy="862798"/>
            <a:chOff x="281" y="2134"/>
            <a:chExt cx="2010" cy="1095"/>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 y="2134"/>
              <a:ext cx="1095" cy="1095"/>
            </a:xfrm>
            <a:prstGeom prst="rect">
              <a:avLst/>
            </a:prstGeom>
            <a:solidFill>
              <a:srgbClr val="009644"/>
            </a:solidFill>
            <a:ln w="9525">
              <a:solidFill>
                <a:srgbClr val="009644"/>
              </a:solidFill>
              <a:miter lim="800000"/>
              <a:headEnd/>
              <a:tailEnd/>
            </a:ln>
            <a:effectLst/>
          </p:spPr>
        </p:pic>
        <p:sp>
          <p:nvSpPr>
            <p:cNvPr id="13" name="TextBox 11"/>
            <p:cNvSpPr txBox="1">
              <a:spLocks noChangeArrowheads="1"/>
            </p:cNvSpPr>
            <p:nvPr/>
          </p:nvSpPr>
          <p:spPr bwMode="auto">
            <a:xfrm>
              <a:off x="281" y="2529"/>
              <a:ext cx="2010"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9pPr>
            </a:lstStyle>
            <a:p>
              <a:pPr algn="ctr" eaLnBrk="1" hangingPunct="1">
                <a:spcBef>
                  <a:spcPct val="0"/>
                </a:spcBef>
                <a:buFontTx/>
                <a:buNone/>
              </a:pPr>
              <a:r>
                <a:rPr lang="en-US" altLang="zh-TW" sz="3600" b="1" baseline="30000" dirty="0">
                  <a:latin typeface="Arial" panose="020B0604020202020204" pitchFamily="34" charset="0"/>
                  <a:cs typeface="Arial" panose="020B0604020202020204" pitchFamily="34" charset="0"/>
                </a:rPr>
                <a:t>1</a:t>
              </a:r>
              <a:endParaRPr lang="zh-TW" altLang="en-US" sz="3600" b="1" baseline="30000" dirty="0">
                <a:latin typeface="Arial" panose="020B0604020202020204" pitchFamily="34" charset="0"/>
                <a:ea typeface="標楷體" panose="03000509000000000000" pitchFamily="65" charset="-120"/>
              </a:endParaRPr>
            </a:p>
          </p:txBody>
        </p:sp>
      </p:grpSp>
      <p:grpSp>
        <p:nvGrpSpPr>
          <p:cNvPr id="3" name="Group 2"/>
          <p:cNvGrpSpPr/>
          <p:nvPr/>
        </p:nvGrpSpPr>
        <p:grpSpPr>
          <a:xfrm>
            <a:off x="360363" y="3464877"/>
            <a:ext cx="1537970" cy="881380"/>
            <a:chOff x="318" y="3470"/>
            <a:chExt cx="2010" cy="1095"/>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 y="3470"/>
              <a:ext cx="1095" cy="1095"/>
            </a:xfrm>
            <a:prstGeom prst="rect">
              <a:avLst/>
            </a:prstGeom>
            <a:solidFill>
              <a:srgbClr val="009644"/>
            </a:solidFill>
            <a:ln w="9525">
              <a:solidFill>
                <a:srgbClr val="009644"/>
              </a:solidFill>
              <a:miter lim="800000"/>
              <a:headEnd/>
              <a:tailEnd/>
            </a:ln>
            <a:effectLst/>
          </p:spPr>
        </p:pic>
        <p:sp>
          <p:nvSpPr>
            <p:cNvPr id="19" name="TextBox 11"/>
            <p:cNvSpPr txBox="1">
              <a:spLocks noChangeArrowheads="1"/>
            </p:cNvSpPr>
            <p:nvPr/>
          </p:nvSpPr>
          <p:spPr bwMode="auto">
            <a:xfrm>
              <a:off x="318" y="3850"/>
              <a:ext cx="2010"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9pPr>
            </a:lstStyle>
            <a:p>
              <a:pPr algn="ctr" eaLnBrk="1" hangingPunct="1">
                <a:spcBef>
                  <a:spcPct val="0"/>
                </a:spcBef>
                <a:buFontTx/>
                <a:buNone/>
              </a:pPr>
              <a:r>
                <a:rPr lang="en-US" altLang="zh-TW" sz="3600" b="1" baseline="30000" dirty="0">
                  <a:latin typeface="Arial" panose="020B0604020202020204" pitchFamily="34" charset="0"/>
                  <a:cs typeface="Arial" panose="020B0604020202020204" pitchFamily="34" charset="0"/>
                </a:rPr>
                <a:t>2</a:t>
              </a:r>
              <a:endParaRPr lang="zh-TW" altLang="en-US" sz="3600" b="1" baseline="30000" dirty="0">
                <a:latin typeface="Arial" panose="020B0604020202020204" pitchFamily="34" charset="0"/>
                <a:ea typeface="標楷體" panose="03000509000000000000" pitchFamily="65" charset="-120"/>
              </a:endParaRPr>
            </a:p>
          </p:txBody>
        </p:sp>
      </p:grpSp>
      <p:grpSp>
        <p:nvGrpSpPr>
          <p:cNvPr id="2" name="Group 1"/>
          <p:cNvGrpSpPr/>
          <p:nvPr/>
        </p:nvGrpSpPr>
        <p:grpSpPr>
          <a:xfrm>
            <a:off x="332434" y="5113554"/>
            <a:ext cx="1537970" cy="857885"/>
            <a:chOff x="308" y="4859"/>
            <a:chExt cx="2010" cy="1095"/>
          </a:xfrm>
        </p:grpSpPr>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 y="4859"/>
              <a:ext cx="1095" cy="1095"/>
            </a:xfrm>
            <a:prstGeom prst="rect">
              <a:avLst/>
            </a:prstGeom>
            <a:solidFill>
              <a:srgbClr val="009644"/>
            </a:solidFill>
            <a:ln w="9525">
              <a:solidFill>
                <a:srgbClr val="009644"/>
              </a:solidFill>
              <a:miter lim="800000"/>
              <a:headEnd/>
              <a:tailEnd/>
            </a:ln>
            <a:effectLst/>
          </p:spPr>
        </p:pic>
        <p:sp>
          <p:nvSpPr>
            <p:cNvPr id="20" name="TextBox 11"/>
            <p:cNvSpPr txBox="1">
              <a:spLocks noChangeArrowheads="1"/>
            </p:cNvSpPr>
            <p:nvPr/>
          </p:nvSpPr>
          <p:spPr bwMode="auto">
            <a:xfrm>
              <a:off x="308" y="5210"/>
              <a:ext cx="2010" cy="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9pPr>
            </a:lstStyle>
            <a:p>
              <a:pPr algn="ctr" eaLnBrk="1" hangingPunct="1">
                <a:spcBef>
                  <a:spcPct val="0"/>
                </a:spcBef>
                <a:buFontTx/>
                <a:buNone/>
              </a:pPr>
              <a:r>
                <a:rPr lang="en-US" altLang="zh-TW" sz="3600" b="1" baseline="30000" dirty="0">
                  <a:latin typeface="Arial" panose="020B0604020202020204" pitchFamily="34" charset="0"/>
                  <a:cs typeface="Arial" panose="020B0604020202020204" pitchFamily="34" charset="0"/>
                </a:rPr>
                <a:t>3</a:t>
              </a:r>
              <a:endParaRPr lang="zh-TW" altLang="en-US" sz="3600" b="1" baseline="30000" dirty="0">
                <a:latin typeface="Arial" panose="020B0604020202020204" pitchFamily="34" charset="0"/>
                <a:ea typeface="標楷體" panose="03000509000000000000" pitchFamily="65" charset="-120"/>
              </a:endParaRPr>
            </a:p>
          </p:txBody>
        </p:sp>
      </p:grpSp>
      <p:sp>
        <p:nvSpPr>
          <p:cNvPr id="5" name="TextBox 13"/>
          <p:cNvSpPr txBox="1">
            <a:spLocks noChangeArrowheads="1"/>
          </p:cNvSpPr>
          <p:nvPr/>
        </p:nvSpPr>
        <p:spPr bwMode="auto">
          <a:xfrm>
            <a:off x="1898333" y="5317102"/>
            <a:ext cx="68500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9pPr>
          </a:lstStyle>
          <a:p>
            <a:pPr eaLnBrk="1" hangingPunct="1">
              <a:spcBef>
                <a:spcPct val="0"/>
              </a:spcBef>
              <a:buFontTx/>
              <a:buNone/>
            </a:pPr>
            <a:r>
              <a:rPr lang="zh-TW" altLang="en-US" dirty="0">
                <a:latin typeface="標楷體" panose="03000509000000000000" pitchFamily="65" charset="-120"/>
                <a:ea typeface="標楷體" panose="03000509000000000000" pitchFamily="65" charset="-120"/>
              </a:rPr>
              <a:t>司法獨立：法官的自我規範及約束</a:t>
            </a:r>
          </a:p>
        </p:txBody>
      </p:sp>
      <p:sp>
        <p:nvSpPr>
          <p:cNvPr id="6" name="TextBox 13"/>
          <p:cNvSpPr txBox="1">
            <a:spLocks noChangeArrowheads="1"/>
          </p:cNvSpPr>
          <p:nvPr/>
        </p:nvSpPr>
        <p:spPr bwMode="auto">
          <a:xfrm>
            <a:off x="1982470" y="1988185"/>
            <a:ext cx="498538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9pPr>
          </a:lstStyle>
          <a:p>
            <a:pPr eaLnBrk="1" hangingPunct="1">
              <a:spcBef>
                <a:spcPct val="0"/>
              </a:spcBef>
              <a:buFontTx/>
              <a:buNone/>
            </a:pPr>
            <a:r>
              <a:rPr lang="zh-TW" altLang="en-US" dirty="0">
                <a:latin typeface="標楷體" panose="03000509000000000000" pitchFamily="65" charset="-120"/>
                <a:ea typeface="標楷體" panose="03000509000000000000" pitchFamily="65" charset="-120"/>
              </a:rPr>
              <a:t>行政主導，司法制衡</a:t>
            </a:r>
          </a:p>
        </p:txBody>
      </p:sp>
      <p:sp>
        <p:nvSpPr>
          <p:cNvPr id="16" name="文字方塊 8">
            <a:extLst>
              <a:ext uri="{FF2B5EF4-FFF2-40B4-BE49-F238E27FC236}">
                <a16:creationId xmlns:a16="http://schemas.microsoft.com/office/drawing/2014/main" id="{8B97C799-07C5-461C-BE22-ABA3F816BD95}"/>
              </a:ext>
            </a:extLst>
          </p:cNvPr>
          <p:cNvSpPr txBox="1"/>
          <p:nvPr/>
        </p:nvSpPr>
        <p:spPr>
          <a:xfrm>
            <a:off x="8712063" y="6459680"/>
            <a:ext cx="457200" cy="338554"/>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r>
              <a:rPr lang="en-US" altLang="zh-HK" sz="1600" dirty="0">
                <a:latin typeface="標楷體" panose="03000509000000000000" pitchFamily="65" charset="-120"/>
                <a:ea typeface="標楷體" panose="03000509000000000000" pitchFamily="65" charset="-120"/>
              </a:rPr>
              <a:t>2</a:t>
            </a:r>
            <a:endParaRPr lang="zh-HK" altLang="en-US" sz="1600"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080"/>
                                        </p:tgtEl>
                                        <p:attrNameLst>
                                          <p:attrName>style.visibility</p:attrName>
                                        </p:attrNameLst>
                                      </p:cBhvr>
                                      <p:to>
                                        <p:strVal val="visible"/>
                                      </p:to>
                                    </p:set>
                                    <p:animEffect transition="in" filter="dissolve">
                                      <p:cBhvr>
                                        <p:cTn id="19" dur="500"/>
                                        <p:tgtEl>
                                          <p:spTgt spid="3080"/>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500"/>
                                        <p:tgtEl>
                                          <p:spTgt spid="2"/>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3080" grpId="1"/>
      <p:bldP spid="5" grpId="0"/>
      <p:bldP spid="5" grpId="1"/>
      <p:bldP spid="6" grpId="0"/>
      <p:bldP spid="6"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 y="-190500"/>
            <a:ext cx="9347200" cy="1513840"/>
          </a:xfrm>
          <a:prstGeom prst="rect">
            <a:avLst/>
          </a:prstGeom>
          <a:gradFill>
            <a:gsLst>
              <a:gs pos="15000">
                <a:srgbClr val="FBFB11">
                  <a:alpha val="82000"/>
                </a:srgbClr>
              </a:gs>
              <a:gs pos="100000">
                <a:srgbClr val="838309"/>
              </a:gs>
            </a:gsLst>
            <a:lin ang="5400000" scaled="0"/>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560830" y="243840"/>
            <a:ext cx="7147560" cy="553998"/>
          </a:xfrm>
          <a:prstGeom prst="rect">
            <a:avLst/>
          </a:prstGeom>
        </p:spPr>
        <p:txBody>
          <a:bodyPr wrap="square">
            <a:spAutoFit/>
          </a:bodyPr>
          <a:lstStyle/>
          <a:p>
            <a:pPr>
              <a:defRPr/>
            </a:pPr>
            <a:r>
              <a:rPr lang="en-US" altLang="en-US" sz="3000" dirty="0">
                <a:ln w="18415" cmpd="sng">
                  <a:solidFill>
                    <a:srgbClr val="FFFFFF"/>
                  </a:solidFill>
                  <a:prstDash val="solid"/>
                </a:ln>
                <a:solidFill>
                  <a:srgbClr val="FFFFFF"/>
                </a:solidFill>
                <a:latin typeface="標楷體" panose="03000509000000000000" pitchFamily="65" charset="-120"/>
                <a:ea typeface="標楷體" panose="03000509000000000000" pitchFamily="65" charset="-120"/>
                <a:cs typeface="MS PGothic" panose="020B0600070205080204" pitchFamily="34" charset="-128"/>
              </a:rPr>
              <a:t>司法獨立：</a:t>
            </a:r>
            <a:r>
              <a:rPr altLang="en-US" sz="3000" dirty="0">
                <a:ln w="18415" cmpd="sng">
                  <a:solidFill>
                    <a:srgbClr val="FFFFFF"/>
                  </a:solidFill>
                  <a:prstDash val="solid"/>
                </a:ln>
                <a:solidFill>
                  <a:srgbClr val="FFFFFF"/>
                </a:solidFill>
                <a:latin typeface="標楷體" panose="03000509000000000000" pitchFamily="65" charset="-120"/>
                <a:ea typeface="標楷體" panose="03000509000000000000" pitchFamily="65" charset="-120"/>
                <a:cs typeface="MS PGothic" panose="020B0600070205080204" pitchFamily="34" charset="-128"/>
              </a:rPr>
              <a:t>（２）</a:t>
            </a:r>
            <a:r>
              <a:rPr lang="zh-TW" altLang="en-US" sz="3000" dirty="0">
                <a:ln w="18415" cmpd="sng">
                  <a:solidFill>
                    <a:srgbClr val="FFFFFF"/>
                  </a:solidFill>
                  <a:prstDash val="solid"/>
                </a:ln>
                <a:solidFill>
                  <a:srgbClr val="FFFFFF"/>
                </a:solidFill>
                <a:latin typeface="標楷體" panose="03000509000000000000" pitchFamily="65" charset="-120"/>
                <a:ea typeface="標楷體" panose="03000509000000000000" pitchFamily="65" charset="-120"/>
                <a:cs typeface="MS PGothic" panose="020B0600070205080204" pitchFamily="34" charset="-128"/>
              </a:rPr>
              <a:t>法官的自我規範及約束</a:t>
            </a:r>
            <a:endParaRPr altLang="en-US" sz="3000" dirty="0">
              <a:ln w="18415" cmpd="sng">
                <a:solidFill>
                  <a:srgbClr val="FFFFFF"/>
                </a:solidFill>
                <a:prstDash val="solid"/>
              </a:ln>
              <a:solidFill>
                <a:srgbClr val="FFFFFF"/>
              </a:solidFill>
              <a:latin typeface="標楷體" panose="03000509000000000000" pitchFamily="65" charset="-120"/>
              <a:ea typeface="標楷體" panose="03000509000000000000" pitchFamily="65" charset="-120"/>
              <a:cs typeface="MS PGothic" panose="020B0600070205080204" pitchFamily="34" charset="-128"/>
            </a:endParaRPr>
          </a:p>
        </p:txBody>
      </p:sp>
      <p:grpSp>
        <p:nvGrpSpPr>
          <p:cNvPr id="4" name="Group 3"/>
          <p:cNvGrpSpPr/>
          <p:nvPr/>
        </p:nvGrpSpPr>
        <p:grpSpPr>
          <a:xfrm>
            <a:off x="-95" y="132187"/>
            <a:ext cx="1537970" cy="881380"/>
            <a:chOff x="288" y="3470"/>
            <a:chExt cx="2010" cy="1095"/>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 y="3470"/>
              <a:ext cx="1095" cy="1095"/>
            </a:xfrm>
            <a:prstGeom prst="rect">
              <a:avLst/>
            </a:prstGeom>
            <a:solidFill>
              <a:srgbClr val="009644"/>
            </a:solidFill>
            <a:ln w="9525">
              <a:solidFill>
                <a:srgbClr val="009644"/>
              </a:solidFill>
              <a:miter lim="800000"/>
              <a:headEnd/>
              <a:tailEnd/>
            </a:ln>
            <a:effectLst/>
          </p:spPr>
        </p:pic>
        <p:sp>
          <p:nvSpPr>
            <p:cNvPr id="19" name="TextBox 11"/>
            <p:cNvSpPr txBox="1">
              <a:spLocks noChangeArrowheads="1"/>
            </p:cNvSpPr>
            <p:nvPr/>
          </p:nvSpPr>
          <p:spPr bwMode="auto">
            <a:xfrm>
              <a:off x="288" y="3850"/>
              <a:ext cx="2010"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9pPr>
            </a:lstStyle>
            <a:p>
              <a:pPr algn="ctr" eaLnBrk="1" hangingPunct="1">
                <a:spcBef>
                  <a:spcPct val="0"/>
                </a:spcBef>
                <a:buFontTx/>
                <a:buNone/>
              </a:pPr>
              <a:r>
                <a:rPr lang="en-US" altLang="zh-TW" sz="3600" b="1" baseline="30000" dirty="0">
                  <a:latin typeface="Arial" panose="020B0604020202020204" pitchFamily="34" charset="0"/>
                  <a:cs typeface="Arial" panose="020B0604020202020204" pitchFamily="34" charset="0"/>
                </a:rPr>
                <a:t>３</a:t>
              </a:r>
              <a:endParaRPr lang="zh-TW" altLang="en-US" sz="3600" b="1" baseline="30000" dirty="0">
                <a:latin typeface="Arial" panose="020B0604020202020204" pitchFamily="34" charset="0"/>
                <a:ea typeface="新細明體" panose="02020500000000000000" pitchFamily="18" charset="-120"/>
                <a:cs typeface="Arial" panose="020B0604020202020204" pitchFamily="34" charset="0"/>
              </a:endParaRPr>
            </a:p>
          </p:txBody>
        </p:sp>
      </p:grpSp>
      <p:pic>
        <p:nvPicPr>
          <p:cNvPr id="12" name="Content Placeholder 5"/>
          <p:cNvPicPr>
            <a:picLocks noChangeAspect="1"/>
          </p:cNvPicPr>
          <p:nvPr/>
        </p:nvPicPr>
        <p:blipFill>
          <a:blip r:embed="rId4"/>
          <a:stretch>
            <a:fillRect/>
          </a:stretch>
        </p:blipFill>
        <p:spPr>
          <a:xfrm>
            <a:off x="3275965" y="3100705"/>
            <a:ext cx="2592070" cy="3495040"/>
          </a:xfrm>
          <a:prstGeom prst="rect">
            <a:avLst/>
          </a:prstGeom>
          <a:noFill/>
          <a:ln>
            <a:noFill/>
          </a:ln>
        </p:spPr>
      </p:pic>
      <p:grpSp>
        <p:nvGrpSpPr>
          <p:cNvPr id="13" name="Group 12"/>
          <p:cNvGrpSpPr/>
          <p:nvPr/>
        </p:nvGrpSpPr>
        <p:grpSpPr>
          <a:xfrm>
            <a:off x="342900" y="1514475"/>
            <a:ext cx="3510280" cy="1485265"/>
            <a:chOff x="6700" y="2286"/>
            <a:chExt cx="5528" cy="2339"/>
          </a:xfrm>
        </p:grpSpPr>
        <p:sp>
          <p:nvSpPr>
            <p:cNvPr id="3" name="Rounded Rectangular Callout 2"/>
            <p:cNvSpPr/>
            <p:nvPr/>
          </p:nvSpPr>
          <p:spPr>
            <a:xfrm>
              <a:off x="6700" y="2286"/>
              <a:ext cx="5528" cy="2339"/>
            </a:xfrm>
            <a:prstGeom prst="wedgeRoundRectCallout">
              <a:avLst>
                <a:gd name="adj1" fmla="val 1827"/>
                <a:gd name="adj2" fmla="val 136147"/>
                <a:gd name="adj3" fmla="val 16667"/>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Text Box 5"/>
            <p:cNvSpPr txBox="1"/>
            <p:nvPr/>
          </p:nvSpPr>
          <p:spPr>
            <a:xfrm>
              <a:off x="7114" y="2491"/>
              <a:ext cx="5018" cy="1890"/>
            </a:xfrm>
            <a:prstGeom prst="rect">
              <a:avLst/>
            </a:prstGeom>
            <a:noFill/>
          </p:spPr>
          <p:txBody>
            <a:bodyPr wrap="square" rtlCol="0">
              <a:spAutoFit/>
            </a:bodyPr>
            <a:lstStyle/>
            <a:p>
              <a:r>
                <a:rPr dirty="0" err="1">
                  <a:latin typeface="標楷體" panose="03000509000000000000" pitchFamily="65" charset="-120"/>
                  <a:ea typeface="標楷體" panose="03000509000000000000" pitchFamily="65" charset="-120"/>
                </a:rPr>
                <a:t>訪問一個</a:t>
              </a:r>
              <a:r>
                <a:rPr lang="zh-TW" dirty="0">
                  <a:latin typeface="標楷體" panose="03000509000000000000" pitchFamily="65" charset="-120"/>
                  <a:ea typeface="標楷體" panose="03000509000000000000" pitchFamily="65" charset="-120"/>
                </a:rPr>
                <a:t>律師</a:t>
              </a:r>
              <a:r>
                <a:rPr dirty="0">
                  <a:latin typeface="標楷體" panose="03000509000000000000" pitchFamily="65" charset="-120"/>
                  <a:ea typeface="標楷體" panose="03000509000000000000" pitchFamily="65" charset="-120"/>
                </a:rPr>
                <a:t>，</a:t>
              </a:r>
              <a:r>
                <a:rPr lang="zh-TW" dirty="0">
                  <a:latin typeface="標楷體" panose="03000509000000000000" pitchFamily="65" charset="-120"/>
                  <a:ea typeface="標楷體" panose="03000509000000000000" pitchFamily="65" charset="-120"/>
                </a:rPr>
                <a:t>請他</a:t>
              </a:r>
              <a:r>
                <a:rPr dirty="0" err="1">
                  <a:latin typeface="標楷體" panose="03000509000000000000" pitchFamily="65" charset="-120"/>
                  <a:ea typeface="標楷體" panose="03000509000000000000" pitchFamily="65" charset="-120"/>
                </a:rPr>
                <a:t>談談</a:t>
              </a:r>
              <a:r>
                <a:rPr lang="zh-TW" dirty="0">
                  <a:latin typeface="標楷體" panose="03000509000000000000" pitchFamily="65" charset="-120"/>
                  <a:ea typeface="標楷體" panose="03000509000000000000" pitchFamily="65" charset="-120"/>
                </a:rPr>
                <a:t>在他觀察下一般法官的日常。</a:t>
              </a:r>
              <a:endParaRPr lang="zh-TW" b="1" dirty="0">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endParaRPr>
            </a:p>
          </p:txBody>
        </p:sp>
      </p:grpSp>
      <p:pic>
        <p:nvPicPr>
          <p:cNvPr id="57353" name="Picture 10" descr="8-016.gif"/>
          <p:cNvPicPr>
            <a:picLocks noChangeAspect="1"/>
          </p:cNvPicPr>
          <p:nvPr/>
        </p:nvPicPr>
        <p:blipFill>
          <a:blip r:embed="rId5"/>
          <a:srcRect/>
          <a:stretch>
            <a:fillRect/>
          </a:stretch>
        </p:blipFill>
        <p:spPr bwMode="auto">
          <a:xfrm>
            <a:off x="6493335" y="3755543"/>
            <a:ext cx="1593428" cy="2537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5868035" y="1323340"/>
            <a:ext cx="2580005" cy="1998980"/>
            <a:chOff x="1720" y="2002"/>
            <a:chExt cx="4063" cy="3148"/>
          </a:xfrm>
        </p:grpSpPr>
        <p:sp>
          <p:nvSpPr>
            <p:cNvPr id="8" name="Cloud Callout 7"/>
            <p:cNvSpPr/>
            <p:nvPr/>
          </p:nvSpPr>
          <p:spPr>
            <a:xfrm>
              <a:off x="1720" y="2002"/>
              <a:ext cx="4063" cy="3148"/>
            </a:xfrm>
            <a:prstGeom prst="cloudCallout">
              <a:avLst>
                <a:gd name="adj1" fmla="val 18836"/>
                <a:gd name="adj2" fmla="val 69215"/>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Text Box 8"/>
            <p:cNvSpPr txBox="1"/>
            <p:nvPr/>
          </p:nvSpPr>
          <p:spPr>
            <a:xfrm>
              <a:off x="2278" y="2429"/>
              <a:ext cx="3330" cy="2278"/>
            </a:xfrm>
            <a:prstGeom prst="rect">
              <a:avLst/>
            </a:prstGeom>
            <a:noFill/>
          </p:spPr>
          <p:txBody>
            <a:bodyPr wrap="square" rtlCol="0">
              <a:spAutoFit/>
            </a:bodyPr>
            <a:lstStyle/>
            <a:p>
              <a:r>
                <a:rPr lang="zh-TW" altLang="en-US" sz="2200" dirty="0">
                  <a:latin typeface="標楷體" panose="03000509000000000000" pitchFamily="65" charset="-120"/>
                  <a:ea typeface="標楷體" panose="03000509000000000000" pitchFamily="65" charset="-120"/>
                </a:rPr>
                <a:t>訪問一個法官，讓他談談《行為指引》是否很大束縛</a:t>
              </a:r>
              <a:r>
                <a:rPr lang="en-US" sz="2200" dirty="0">
                  <a:latin typeface="標楷體" panose="03000509000000000000" pitchFamily="65" charset="-120"/>
                  <a:ea typeface="標楷體" panose="03000509000000000000" pitchFamily="65" charset="-120"/>
                </a:rPr>
                <a:t>。</a:t>
              </a:r>
            </a:p>
          </p:txBody>
        </p:sp>
      </p:grpSp>
      <p:pic>
        <p:nvPicPr>
          <p:cNvPr id="94213" name="Picture 7" descr="8-019.gif"/>
          <p:cNvPicPr>
            <a:picLocks noChangeAspect="1"/>
          </p:cNvPicPr>
          <p:nvPr/>
        </p:nvPicPr>
        <p:blipFill>
          <a:blip r:embed="rId6"/>
          <a:srcRect/>
          <a:stretch>
            <a:fillRect/>
          </a:stretch>
        </p:blipFill>
        <p:spPr bwMode="auto">
          <a:xfrm>
            <a:off x="785495" y="3876675"/>
            <a:ext cx="1489710" cy="271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字方塊 8">
            <a:extLst>
              <a:ext uri="{FF2B5EF4-FFF2-40B4-BE49-F238E27FC236}">
                <a16:creationId xmlns:a16="http://schemas.microsoft.com/office/drawing/2014/main" id="{71F509E3-1D49-45B2-B2AB-81FD8F62CE8F}"/>
              </a:ext>
            </a:extLst>
          </p:cNvPr>
          <p:cNvSpPr txBox="1"/>
          <p:nvPr/>
        </p:nvSpPr>
        <p:spPr>
          <a:xfrm>
            <a:off x="8712063" y="6459680"/>
            <a:ext cx="457200"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r>
              <a:rPr lang="en-US" altLang="zh-HK" sz="1800" dirty="0">
                <a:latin typeface="標楷體" panose="03000509000000000000" pitchFamily="65" charset="-120"/>
                <a:ea typeface="標楷體" panose="03000509000000000000" pitchFamily="65" charset="-120"/>
              </a:rPr>
              <a:t>29</a:t>
            </a:r>
            <a:endParaRPr lang="zh-HK" altLang="en-US" sz="1800" dirty="0">
              <a:latin typeface="標楷體" panose="03000509000000000000" pitchFamily="65" charset="-120"/>
              <a:ea typeface="標楷體" panose="03000509000000000000" pitchFamily="65" charset="-12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 y="-190500"/>
            <a:ext cx="9347200" cy="1513840"/>
          </a:xfrm>
          <a:prstGeom prst="rect">
            <a:avLst/>
          </a:prstGeom>
          <a:gradFill>
            <a:gsLst>
              <a:gs pos="15000">
                <a:srgbClr val="FBFB11">
                  <a:alpha val="82000"/>
                </a:srgbClr>
              </a:gs>
              <a:gs pos="100000">
                <a:srgbClr val="838309"/>
              </a:gs>
            </a:gsLst>
            <a:lin ang="5400000" scaled="0"/>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560830" y="243840"/>
            <a:ext cx="5970270" cy="645160"/>
          </a:xfrm>
          <a:prstGeom prst="rect">
            <a:avLst/>
          </a:prstGeom>
        </p:spPr>
        <p:txBody>
          <a:bodyPr wrap="square">
            <a:spAutoFit/>
          </a:bodyPr>
          <a:lstStyle/>
          <a:p>
            <a:pPr>
              <a:defRPr/>
            </a:pPr>
            <a:r>
              <a:rPr sz="3600" dirty="0">
                <a:ln w="18415" cmpd="sng">
                  <a:solidFill>
                    <a:srgbClr val="FFFFFF"/>
                  </a:solidFill>
                  <a:prstDash val="solid"/>
                </a:ln>
                <a:solidFill>
                  <a:srgbClr val="FFFFFF"/>
                </a:solidFill>
                <a:latin typeface="標楷體" panose="03000509000000000000" pitchFamily="65" charset="-120"/>
                <a:ea typeface="標楷體" panose="03000509000000000000" pitchFamily="65" charset="-120"/>
                <a:cs typeface="MS PGothic" panose="020B0600070205080204" pitchFamily="34" charset="-128"/>
              </a:rPr>
              <a:t>行政主導體制下的司法獨立</a:t>
            </a:r>
          </a:p>
        </p:txBody>
      </p:sp>
      <p:sp>
        <p:nvSpPr>
          <p:cNvPr id="6" name="Text Box 5"/>
          <p:cNvSpPr txBox="1"/>
          <p:nvPr/>
        </p:nvSpPr>
        <p:spPr>
          <a:xfrm>
            <a:off x="270510" y="1604010"/>
            <a:ext cx="8603615" cy="1076325"/>
          </a:xfrm>
          <a:prstGeom prst="rect">
            <a:avLst/>
          </a:prstGeom>
          <a:noFill/>
        </p:spPr>
        <p:txBody>
          <a:bodyPr wrap="square" rtlCol="0">
            <a:spAutoFit/>
          </a:bodyPr>
          <a:lstStyle/>
          <a:p>
            <a:r>
              <a:rPr lang="zh-TW" altLang="en-US" sz="3200" dirty="0">
                <a:latin typeface="標楷體" panose="03000509000000000000" pitchFamily="65" charset="-120"/>
                <a:ea typeface="標楷體" panose="03000509000000000000" pitchFamily="65" charset="-120"/>
                <a:cs typeface="Times New Roman" panose="02020603050405020304" pitchFamily="18" charset="0"/>
                <a:sym typeface="+mn-ea"/>
              </a:rPr>
              <a:t>香港司法獨立，自回歸以來，不但得以保持，在法治的評分，亦大幅上升。</a:t>
            </a:r>
          </a:p>
        </p:txBody>
      </p:sp>
      <p:sp>
        <p:nvSpPr>
          <p:cNvPr id="8" name="Text Box 7"/>
          <p:cNvSpPr txBox="1"/>
          <p:nvPr/>
        </p:nvSpPr>
        <p:spPr>
          <a:xfrm>
            <a:off x="684533" y="3020351"/>
            <a:ext cx="7722864" cy="3354765"/>
          </a:xfrm>
          <a:prstGeom prst="rect">
            <a:avLst/>
          </a:prstGeom>
          <a:noFill/>
        </p:spPr>
        <p:txBody>
          <a:bodyPr wrap="square" rtlCol="0">
            <a:spAutoFit/>
          </a:bodyPr>
          <a:lstStyle/>
          <a:p>
            <a:pPr marL="342900" indent="-342900">
              <a:spcBef>
                <a:spcPts val="1200"/>
              </a:spcBef>
              <a:buFont typeface="Wingdings" panose="05000000000000000000" charset="0"/>
              <a:buChar char="§"/>
            </a:pPr>
            <a:r>
              <a:rPr lang="zh-TW" altLang="en-US" dirty="0">
                <a:latin typeface="標楷體" panose="03000509000000000000" pitchFamily="65" charset="-120"/>
                <a:ea typeface="標楷體" panose="03000509000000000000" pitchFamily="65" charset="-120"/>
                <a:sym typeface="+mn-ea"/>
              </a:rPr>
              <a:t>據</a:t>
            </a:r>
            <a:r>
              <a:rPr lang="en-US" dirty="0" err="1">
                <a:latin typeface="標楷體" panose="03000509000000000000" pitchFamily="65" charset="-120"/>
                <a:ea typeface="標楷體" panose="03000509000000000000" pitchFamily="65" charset="-120"/>
                <a:sym typeface="+mn-ea"/>
              </a:rPr>
              <a:t>世界經濟論壇</a:t>
            </a:r>
            <a:r>
              <a:rPr lang="zh-TW" altLang="en-US" dirty="0">
                <a:latin typeface="標楷體" panose="03000509000000000000" pitchFamily="65" charset="-120"/>
                <a:ea typeface="標楷體" panose="03000509000000000000" pitchFamily="65" charset="-120"/>
                <a:sym typeface="+mn-ea"/>
              </a:rPr>
              <a:t>，</a:t>
            </a:r>
            <a:r>
              <a:rPr lang="en-US" dirty="0" err="1">
                <a:latin typeface="標楷體" panose="03000509000000000000" pitchFamily="65" charset="-120"/>
                <a:ea typeface="標楷體" panose="03000509000000000000" pitchFamily="65" charset="-120"/>
              </a:rPr>
              <a:t>香港的司法獨立全亞洲排名第二、全球排名第八</a:t>
            </a:r>
            <a:r>
              <a:rPr lang="en-US" dirty="0">
                <a:latin typeface="標楷體" panose="03000509000000000000" pitchFamily="65" charset="-120"/>
                <a:ea typeface="標楷體" panose="03000509000000000000" pitchFamily="65" charset="-120"/>
              </a:rPr>
              <a:t>（《2019年度全球競爭力報告》）</a:t>
            </a:r>
          </a:p>
          <a:p>
            <a:pPr marL="342900" indent="-342900">
              <a:spcBef>
                <a:spcPts val="1200"/>
              </a:spcBef>
              <a:buFont typeface="Wingdings" panose="05000000000000000000" charset="0"/>
              <a:buChar char="§"/>
            </a:pPr>
            <a:r>
              <a:rPr lang="zh-TW" altLang="en-US" dirty="0">
                <a:latin typeface="標楷體" panose="03000509000000000000" pitchFamily="65" charset="-120"/>
                <a:ea typeface="標楷體" panose="03000509000000000000" pitchFamily="65" charset="-120"/>
                <a:sym typeface="+mn-ea"/>
              </a:rPr>
              <a:t>據</a:t>
            </a:r>
            <a:r>
              <a:rPr lang="en-US" dirty="0">
                <a:latin typeface="標楷體" panose="03000509000000000000" pitchFamily="65" charset="-120"/>
                <a:ea typeface="標楷體" panose="03000509000000000000" pitchFamily="65" charset="-120"/>
              </a:rPr>
              <a:t>世界銀行集團《世界管治指標2021》的法治項目上獲亞洲第二名</a:t>
            </a:r>
          </a:p>
          <a:p>
            <a:pPr marL="342900" indent="-342900">
              <a:spcBef>
                <a:spcPts val="1200"/>
              </a:spcBef>
              <a:buFont typeface="Wingdings" panose="05000000000000000000" charset="0"/>
              <a:buChar char="§"/>
            </a:pPr>
            <a:r>
              <a:rPr lang="en-US" dirty="0" err="1">
                <a:latin typeface="標楷體" panose="03000509000000000000" pitchFamily="65" charset="-120"/>
                <a:ea typeface="標楷體" panose="03000509000000000000" pitchFamily="65" charset="-120"/>
              </a:rPr>
              <a:t>香港在法治方面的</a:t>
            </a:r>
            <a:r>
              <a:rPr lang="zh-TW" altLang="en-US" dirty="0">
                <a:latin typeface="標楷體" panose="03000509000000000000" pitchFamily="65" charset="-120"/>
                <a:ea typeface="標楷體" panose="03000509000000000000" pitchFamily="65" charset="-120"/>
              </a:rPr>
              <a:t>評分亦</a:t>
            </a:r>
            <a:r>
              <a:rPr lang="en-US" dirty="0">
                <a:latin typeface="標楷體" panose="03000509000000000000" pitchFamily="65" charset="-120"/>
                <a:ea typeface="標楷體" panose="03000509000000000000" pitchFamily="65" charset="-120"/>
              </a:rPr>
              <a:t>從1996年的69.85提升至2020年的91.83</a:t>
            </a:r>
          </a:p>
          <a:p>
            <a:r>
              <a:rPr lang="en-US" sz="1200" dirty="0">
                <a:latin typeface="標楷體" panose="03000509000000000000" pitchFamily="65" charset="-120"/>
                <a:ea typeface="標楷體" panose="03000509000000000000" pitchFamily="65" charset="-120"/>
              </a:rPr>
              <a:t> </a:t>
            </a:r>
          </a:p>
          <a:p>
            <a:r>
              <a:rPr lang="zh-TW" altLang="en-US" sz="1200" dirty="0">
                <a:latin typeface="標楷體" panose="03000509000000000000" pitchFamily="65" charset="-120"/>
                <a:ea typeface="標楷體" panose="03000509000000000000" pitchFamily="65" charset="-120"/>
              </a:rPr>
              <a:t>   世界經濟論壇網頁</a:t>
            </a:r>
            <a:r>
              <a:rPr lang="en-US" altLang="zh-TW"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hlinkClick r:id="rId3"/>
              </a:rPr>
              <a:t>https://www.weforum.org/</a:t>
            </a:r>
            <a:endParaRPr lang="en-US" altLang="zh-TW" sz="1200" dirty="0">
              <a:latin typeface="標楷體" panose="03000509000000000000" pitchFamily="65" charset="-120"/>
              <a:ea typeface="標楷體" panose="03000509000000000000" pitchFamily="65" charset="-120"/>
            </a:endParaRPr>
          </a:p>
          <a:p>
            <a:r>
              <a:rPr lang="en-US" altLang="zh-TW" sz="1200" dirty="0">
                <a:latin typeface="標楷體" panose="03000509000000000000" pitchFamily="65" charset="-120"/>
                <a:ea typeface="標楷體" panose="03000509000000000000" pitchFamily="65" charset="-120"/>
              </a:rPr>
              <a:t>   </a:t>
            </a:r>
            <a:r>
              <a:rPr lang="en-US" altLang="zh-TW" sz="1200" dirty="0" err="1">
                <a:latin typeface="標楷體" panose="03000509000000000000" pitchFamily="65" charset="-120"/>
                <a:ea typeface="標楷體" panose="03000509000000000000" pitchFamily="65" charset="-120"/>
              </a:rPr>
              <a:t>世界管治指標</a:t>
            </a:r>
            <a:r>
              <a:rPr lang="zh-TW" altLang="en-US" sz="1200" dirty="0">
                <a:latin typeface="標楷體" panose="03000509000000000000" pitchFamily="65" charset="-120"/>
                <a:ea typeface="標楷體" panose="03000509000000000000" pitchFamily="65" charset="-120"/>
              </a:rPr>
              <a:t>網頁</a:t>
            </a:r>
            <a:r>
              <a:rPr lang="en-US" altLang="zh-TW" sz="1200" dirty="0">
                <a:latin typeface="標楷體" panose="03000509000000000000" pitchFamily="65" charset="-120"/>
                <a:ea typeface="標楷體" panose="03000509000000000000" pitchFamily="65" charset="-120"/>
              </a:rPr>
              <a:t>: </a:t>
            </a:r>
            <a:r>
              <a:rPr lang="en-US" sz="1200" dirty="0">
                <a:latin typeface="標楷體" panose="03000509000000000000" pitchFamily="65" charset="-120"/>
                <a:ea typeface="標楷體" panose="03000509000000000000" pitchFamily="65" charset="-120"/>
                <a:hlinkClick r:id="rId4"/>
              </a:rPr>
              <a:t>http://info.worldbank.org/governance/wgi/</a:t>
            </a:r>
            <a:endParaRPr lang="en-US" sz="1200" dirty="0">
              <a:latin typeface="標楷體" panose="03000509000000000000" pitchFamily="65" charset="-120"/>
              <a:ea typeface="標楷體" panose="03000509000000000000" pitchFamily="65" charset="-120"/>
            </a:endParaRPr>
          </a:p>
          <a:p>
            <a:endParaRPr lang="en-US" sz="1200" dirty="0">
              <a:latin typeface="標楷體" panose="03000509000000000000" pitchFamily="65" charset="-120"/>
              <a:ea typeface="標楷體" panose="03000509000000000000" pitchFamily="65" charset="-120"/>
            </a:endParaRPr>
          </a:p>
        </p:txBody>
      </p:sp>
      <p:sp>
        <p:nvSpPr>
          <p:cNvPr id="7" name="文字方塊 8">
            <a:extLst>
              <a:ext uri="{FF2B5EF4-FFF2-40B4-BE49-F238E27FC236}">
                <a16:creationId xmlns:a16="http://schemas.microsoft.com/office/drawing/2014/main" id="{A1C53DD9-DC1F-420E-A483-066CB96A6134}"/>
              </a:ext>
            </a:extLst>
          </p:cNvPr>
          <p:cNvSpPr txBox="1"/>
          <p:nvPr/>
        </p:nvSpPr>
        <p:spPr>
          <a:xfrm>
            <a:off x="8712063" y="6459680"/>
            <a:ext cx="457200"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r>
              <a:rPr lang="en-US" altLang="zh-HK" sz="1800" dirty="0">
                <a:latin typeface="標楷體" panose="03000509000000000000" pitchFamily="65" charset="-120"/>
                <a:ea typeface="標楷體" panose="03000509000000000000" pitchFamily="65" charset="-120"/>
              </a:rPr>
              <a:t>30</a:t>
            </a:r>
            <a:endParaRPr lang="zh-HK" altLang="en-US" sz="1800"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8">
                                            <p:txEl>
                                              <p:pRg st="5" end="5"/>
                                            </p:txEl>
                                          </p:spTgt>
                                        </p:tgtEl>
                                        <p:attrNameLst>
                                          <p:attrName>style.visibility</p:attrName>
                                        </p:attrNameLst>
                                      </p:cBhvr>
                                      <p:to>
                                        <p:strVal val="visible"/>
                                      </p:to>
                                    </p:set>
                                    <p:animEffect transition="in" filter="dissolve">
                                      <p:cBhvr>
                                        <p:cTn id="30"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66A575-7835-4400-BEDE-89F2EF034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rgbClr val="4162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1936C281-F742-4EC2-9CFB-3982FD548D76}"/>
              </a:ext>
            </a:extLst>
          </p:cNvPr>
          <p:cNvSpPr>
            <a:spLocks noGrp="1"/>
          </p:cNvSpPr>
          <p:nvPr>
            <p:ph type="title"/>
          </p:nvPr>
        </p:nvSpPr>
        <p:spPr>
          <a:xfrm>
            <a:off x="223383" y="639592"/>
            <a:ext cx="3350770" cy="5578816"/>
          </a:xfrm>
        </p:spPr>
        <p:txBody>
          <a:bodyPr vert="horz" lIns="91440" tIns="45720" rIns="91440" bIns="45720" rtlCol="0" anchor="ctr">
            <a:normAutofit/>
          </a:bodyPr>
          <a:lstStyle/>
          <a:p>
            <a:pPr defTabSz="914400" eaLnBrk="1" hangingPunct="1">
              <a:lnSpc>
                <a:spcPct val="90000"/>
              </a:lnSpc>
            </a:pPr>
            <a:r>
              <a:rPr lang="zh-TW" altLang="en-US" sz="3600" dirty="0">
                <a:solidFill>
                  <a:srgbClr val="FFFFFF"/>
                </a:solidFill>
                <a:latin typeface="標楷體" panose="03000509000000000000" pitchFamily="65" charset="-120"/>
                <a:ea typeface="標楷體" panose="03000509000000000000" pitchFamily="65" charset="-120"/>
                <a:cs typeface="+mj-cs"/>
              </a:rPr>
              <a:t>  世界正義工程</a:t>
            </a:r>
            <a:br>
              <a:rPr lang="en-US" altLang="zh-TW" sz="3600" dirty="0">
                <a:solidFill>
                  <a:srgbClr val="FFFFFF"/>
                </a:solidFill>
                <a:latin typeface="標楷體" panose="03000509000000000000" pitchFamily="65" charset="-120"/>
                <a:ea typeface="標楷體" panose="03000509000000000000" pitchFamily="65" charset="-120"/>
                <a:cs typeface="+mj-cs"/>
              </a:rPr>
            </a:br>
            <a:r>
              <a:rPr lang="en-US" altLang="zh-TW" sz="3600" dirty="0">
                <a:solidFill>
                  <a:srgbClr val="FFFFFF"/>
                </a:solidFill>
                <a:latin typeface="標楷體" panose="03000509000000000000" pitchFamily="65" charset="-120"/>
                <a:ea typeface="標楷體" panose="03000509000000000000" pitchFamily="65" charset="-120"/>
                <a:cs typeface="+mj-cs"/>
              </a:rPr>
              <a:t>《2021</a:t>
            </a:r>
            <a:r>
              <a:rPr lang="zh-TW" altLang="en-US" sz="3600" dirty="0">
                <a:solidFill>
                  <a:srgbClr val="FFFFFF"/>
                </a:solidFill>
                <a:latin typeface="標楷體" panose="03000509000000000000" pitchFamily="65" charset="-120"/>
                <a:ea typeface="標楷體" panose="03000509000000000000" pitchFamily="65" charset="-120"/>
                <a:cs typeface="+mj-cs"/>
              </a:rPr>
              <a:t>年的    </a:t>
            </a:r>
            <a:br>
              <a:rPr lang="en-US" altLang="zh-TW" sz="3600" dirty="0">
                <a:solidFill>
                  <a:srgbClr val="FFFFFF"/>
                </a:solidFill>
                <a:latin typeface="標楷體" panose="03000509000000000000" pitchFamily="65" charset="-120"/>
                <a:ea typeface="標楷體" panose="03000509000000000000" pitchFamily="65" charset="-120"/>
                <a:cs typeface="+mj-cs"/>
              </a:rPr>
            </a:br>
            <a:r>
              <a:rPr lang="en-US" altLang="zh-TW" sz="3600" dirty="0">
                <a:solidFill>
                  <a:srgbClr val="FFFFFF"/>
                </a:solidFill>
                <a:latin typeface="標楷體" panose="03000509000000000000" pitchFamily="65" charset="-120"/>
                <a:ea typeface="標楷體" panose="03000509000000000000" pitchFamily="65" charset="-120"/>
                <a:cs typeface="+mj-cs"/>
              </a:rPr>
              <a:t>    </a:t>
            </a:r>
            <a:r>
              <a:rPr lang="zh-TW" altLang="en-US" sz="3600" dirty="0">
                <a:solidFill>
                  <a:srgbClr val="FFFFFF"/>
                </a:solidFill>
                <a:latin typeface="標楷體" panose="03000509000000000000" pitchFamily="65" charset="-120"/>
                <a:ea typeface="標楷體" panose="03000509000000000000" pitchFamily="65" charset="-120"/>
                <a:cs typeface="+mj-cs"/>
              </a:rPr>
              <a:t>法治指數</a:t>
            </a:r>
            <a:r>
              <a:rPr lang="en-US" altLang="zh-TW" sz="3600" dirty="0">
                <a:solidFill>
                  <a:srgbClr val="FFFFFF"/>
                </a:solidFill>
                <a:latin typeface="標楷體" panose="03000509000000000000" pitchFamily="65" charset="-120"/>
                <a:ea typeface="標楷體" panose="03000509000000000000" pitchFamily="65" charset="-120"/>
                <a:cs typeface="+mj-cs"/>
              </a:rPr>
              <a:t>》</a:t>
            </a:r>
            <a:endParaRPr lang="en-US" altLang="zh-HK" sz="3600" dirty="0">
              <a:solidFill>
                <a:srgbClr val="FFFFFF"/>
              </a:solidFill>
              <a:latin typeface="標楷體" panose="03000509000000000000" pitchFamily="65" charset="-120"/>
              <a:ea typeface="標楷體" panose="03000509000000000000" pitchFamily="65" charset="-120"/>
              <a:cs typeface="+mj-cs"/>
            </a:endParaRPr>
          </a:p>
        </p:txBody>
      </p:sp>
      <p:sp>
        <p:nvSpPr>
          <p:cNvPr id="6" name="文字方塊 8">
            <a:extLst>
              <a:ext uri="{FF2B5EF4-FFF2-40B4-BE49-F238E27FC236}">
                <a16:creationId xmlns:a16="http://schemas.microsoft.com/office/drawing/2014/main" id="{953F02A6-376A-47C9-84E2-958FF4EAEA29}"/>
              </a:ext>
            </a:extLst>
          </p:cNvPr>
          <p:cNvSpPr txBox="1"/>
          <p:nvPr/>
        </p:nvSpPr>
        <p:spPr>
          <a:xfrm>
            <a:off x="8712063" y="6459680"/>
            <a:ext cx="457200"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r>
              <a:rPr lang="en-US" altLang="zh-HK" sz="1800" dirty="0">
                <a:latin typeface="標楷體" panose="03000509000000000000" pitchFamily="65" charset="-120"/>
                <a:ea typeface="標楷體" panose="03000509000000000000" pitchFamily="65" charset="-120"/>
              </a:rPr>
              <a:t>31</a:t>
            </a:r>
            <a:endParaRPr lang="zh-HK" altLang="en-US" sz="1800" dirty="0">
              <a:latin typeface="標楷體" panose="03000509000000000000" pitchFamily="65" charset="-120"/>
              <a:ea typeface="標楷體" panose="03000509000000000000" pitchFamily="65" charset="-120"/>
            </a:endParaRPr>
          </a:p>
        </p:txBody>
      </p:sp>
      <p:pic>
        <p:nvPicPr>
          <p:cNvPr id="4" name="圖片 3">
            <a:extLst>
              <a:ext uri="{FF2B5EF4-FFF2-40B4-BE49-F238E27FC236}">
                <a16:creationId xmlns:a16="http://schemas.microsoft.com/office/drawing/2014/main" id="{C7EF9B54-20CD-7287-EA15-E113E8E8E04B}"/>
              </a:ext>
            </a:extLst>
          </p:cNvPr>
          <p:cNvPicPr>
            <a:picLocks noChangeAspect="1"/>
          </p:cNvPicPr>
          <p:nvPr/>
        </p:nvPicPr>
        <p:blipFill>
          <a:blip r:embed="rId2"/>
          <a:stretch>
            <a:fillRect/>
          </a:stretch>
        </p:blipFill>
        <p:spPr>
          <a:xfrm>
            <a:off x="4422868" y="184251"/>
            <a:ext cx="4254911" cy="1678105"/>
          </a:xfrm>
          <a:prstGeom prst="rect">
            <a:avLst/>
          </a:prstGeom>
        </p:spPr>
      </p:pic>
      <p:pic>
        <p:nvPicPr>
          <p:cNvPr id="11" name="圖片 10">
            <a:extLst>
              <a:ext uri="{FF2B5EF4-FFF2-40B4-BE49-F238E27FC236}">
                <a16:creationId xmlns:a16="http://schemas.microsoft.com/office/drawing/2014/main" id="{539EBFFF-2DF3-9082-5F63-72734BD372B4}"/>
              </a:ext>
            </a:extLst>
          </p:cNvPr>
          <p:cNvPicPr>
            <a:picLocks noChangeAspect="1"/>
          </p:cNvPicPr>
          <p:nvPr/>
        </p:nvPicPr>
        <p:blipFill>
          <a:blip r:embed="rId3"/>
          <a:stretch>
            <a:fillRect/>
          </a:stretch>
        </p:blipFill>
        <p:spPr>
          <a:xfrm>
            <a:off x="4277755" y="2519740"/>
            <a:ext cx="4545134" cy="3939940"/>
          </a:xfrm>
          <a:prstGeom prst="rect">
            <a:avLst/>
          </a:prstGeom>
        </p:spPr>
      </p:pic>
      <p:sp>
        <p:nvSpPr>
          <p:cNvPr id="12" name="矩形: 圓角 11">
            <a:extLst>
              <a:ext uri="{FF2B5EF4-FFF2-40B4-BE49-F238E27FC236}">
                <a16:creationId xmlns:a16="http://schemas.microsoft.com/office/drawing/2014/main" id="{2D7149E5-90BD-B5DF-FDB7-B1AE03BC5E8B}"/>
              </a:ext>
            </a:extLst>
          </p:cNvPr>
          <p:cNvSpPr/>
          <p:nvPr/>
        </p:nvSpPr>
        <p:spPr>
          <a:xfrm>
            <a:off x="4422868" y="5914239"/>
            <a:ext cx="2103767" cy="192946"/>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13" name="文字方塊 12">
            <a:extLst>
              <a:ext uri="{FF2B5EF4-FFF2-40B4-BE49-F238E27FC236}">
                <a16:creationId xmlns:a16="http://schemas.microsoft.com/office/drawing/2014/main" id="{89A608FC-ED89-3EDC-022D-BDD667BD9A84}"/>
              </a:ext>
            </a:extLst>
          </p:cNvPr>
          <p:cNvSpPr txBox="1"/>
          <p:nvPr/>
        </p:nvSpPr>
        <p:spPr>
          <a:xfrm>
            <a:off x="201785" y="5974932"/>
            <a:ext cx="3697839" cy="969496"/>
          </a:xfrm>
          <a:prstGeom prst="rect">
            <a:avLst/>
          </a:prstGeom>
          <a:noFill/>
        </p:spPr>
        <p:txBody>
          <a:bodyPr wrap="square">
            <a:spAutoFit/>
          </a:bodyPr>
          <a:lstStyle/>
          <a:p>
            <a:r>
              <a:rPr lang="zh-TW" altLang="en-US" sz="1100" i="1" dirty="0">
                <a:solidFill>
                  <a:schemeClr val="bg1"/>
                </a:solidFill>
                <a:latin typeface="標楷體" panose="03000509000000000000" pitchFamily="65" charset="-120"/>
                <a:ea typeface="標楷體" panose="03000509000000000000" pitchFamily="65" charset="-120"/>
                <a:cs typeface="+mj-cs"/>
              </a:rPr>
              <a:t>世界正義工程 </a:t>
            </a:r>
            <a:r>
              <a:rPr lang="en-US" altLang="zh-TW" sz="1100" i="1" dirty="0">
                <a:solidFill>
                  <a:schemeClr val="bg1"/>
                </a:solidFill>
                <a:latin typeface="標楷體" panose="03000509000000000000" pitchFamily="65" charset="-120"/>
                <a:ea typeface="標楷體" panose="03000509000000000000" pitchFamily="65" charset="-120"/>
                <a:cs typeface="+mj-cs"/>
              </a:rPr>
              <a:t>(World Justice Project) </a:t>
            </a:r>
            <a:r>
              <a:rPr lang="zh-TW" altLang="en-US" sz="1100" i="1" dirty="0">
                <a:solidFill>
                  <a:schemeClr val="bg1"/>
                </a:solidFill>
                <a:latin typeface="標楷體" panose="03000509000000000000" pitchFamily="65" charset="-120"/>
                <a:ea typeface="標楷體" panose="03000509000000000000" pitchFamily="65" charset="-120"/>
              </a:rPr>
              <a:t>網頁</a:t>
            </a:r>
            <a:r>
              <a:rPr lang="en-US" altLang="zh-TW" sz="1100" i="1" dirty="0">
                <a:solidFill>
                  <a:schemeClr val="bg1"/>
                </a:solidFill>
                <a:latin typeface="標楷體" panose="03000509000000000000" pitchFamily="65" charset="-120"/>
                <a:ea typeface="標楷體" panose="03000509000000000000" pitchFamily="65" charset="-120"/>
              </a:rPr>
              <a:t>: </a:t>
            </a:r>
            <a:r>
              <a:rPr lang="en-US" altLang="zh-TW" sz="1100" i="1" dirty="0">
                <a:solidFill>
                  <a:schemeClr val="bg1"/>
                </a:solidFill>
                <a:latin typeface="標楷體" panose="03000509000000000000" pitchFamily="65" charset="-120"/>
                <a:ea typeface="標楷體" panose="03000509000000000000" pitchFamily="65" charset="-120"/>
                <a:hlinkClick r:id="rId4">
                  <a:extLst>
                    <a:ext uri="{A12FA001-AC4F-418D-AE19-62706E023703}">
                      <ahyp:hlinkClr xmlns:ahyp="http://schemas.microsoft.com/office/drawing/2018/hyperlinkcolor" val="tx"/>
                    </a:ext>
                  </a:extLst>
                </a:hlinkClick>
              </a:rPr>
              <a:t>https://worldjusticeproject.org/our-work/research-and-data/wjp-rule-law-index-2021</a:t>
            </a:r>
            <a:endParaRPr lang="en-US" altLang="zh-TW" sz="1100" i="1" dirty="0">
              <a:solidFill>
                <a:schemeClr val="bg1"/>
              </a:solidFill>
              <a:latin typeface="標楷體" panose="03000509000000000000" pitchFamily="65" charset="-120"/>
              <a:ea typeface="標楷體" panose="03000509000000000000" pitchFamily="65" charset="-120"/>
            </a:endParaRPr>
          </a:p>
          <a:p>
            <a:endParaRPr lang="zh-TW" altLang="en-US" dirty="0"/>
          </a:p>
        </p:txBody>
      </p:sp>
      <p:pic>
        <p:nvPicPr>
          <p:cNvPr id="18" name="圖片 17">
            <a:extLst>
              <a:ext uri="{FF2B5EF4-FFF2-40B4-BE49-F238E27FC236}">
                <a16:creationId xmlns:a16="http://schemas.microsoft.com/office/drawing/2014/main" id="{CFD863AE-7994-D65D-EF0A-D8DECAC99174}"/>
              </a:ext>
            </a:extLst>
          </p:cNvPr>
          <p:cNvPicPr>
            <a:picLocks noChangeAspect="1"/>
          </p:cNvPicPr>
          <p:nvPr/>
        </p:nvPicPr>
        <p:blipFill>
          <a:blip r:embed="rId5"/>
          <a:stretch>
            <a:fillRect/>
          </a:stretch>
        </p:blipFill>
        <p:spPr>
          <a:xfrm>
            <a:off x="4630895" y="1909227"/>
            <a:ext cx="3838853" cy="563641"/>
          </a:xfrm>
          <a:prstGeom prst="rect">
            <a:avLst/>
          </a:prstGeom>
        </p:spPr>
      </p:pic>
    </p:spTree>
    <p:extLst>
      <p:ext uri="{BB962C8B-B14F-4D97-AF65-F5344CB8AC3E}">
        <p14:creationId xmlns:p14="http://schemas.microsoft.com/office/powerpoint/2010/main" val="11267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descr="圖片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5545" y="393700"/>
            <a:ext cx="6228715" cy="649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4"/>
          <p:cNvSpPr>
            <a:spLocks noChangeArrowheads="1"/>
          </p:cNvSpPr>
          <p:nvPr/>
        </p:nvSpPr>
        <p:spPr bwMode="auto">
          <a:xfrm>
            <a:off x="2568714" y="2075005"/>
            <a:ext cx="3798570" cy="316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9pPr>
          </a:lstStyle>
          <a:p>
            <a:pPr algn="ctr" eaLnBrk="1" hangingPunct="1">
              <a:spcBef>
                <a:spcPct val="0"/>
              </a:spcBef>
              <a:buFontTx/>
              <a:buNone/>
            </a:pPr>
            <a:r>
              <a:rPr lang="zh-TW" altLang="en-US" b="1" dirty="0" err="1">
                <a:latin typeface="Times New Roman" panose="02020603050405020304" pitchFamily="18" charset="0"/>
                <a:ea typeface="標楷體" panose="03000509000000000000" pitchFamily="65" charset="-120"/>
                <a:cs typeface="Times New Roman" panose="02020603050405020304" pitchFamily="18" charset="0"/>
              </a:rPr>
              <a:t>總</a:t>
            </a:r>
            <a:r>
              <a:rPr lang="en-US" altLang="en-US" b="1" dirty="0" err="1">
                <a:latin typeface="Times New Roman" panose="02020603050405020304" pitchFamily="18" charset="0"/>
                <a:ea typeface="標楷體" panose="03000509000000000000" pitchFamily="65" charset="-120"/>
                <a:cs typeface="Times New Roman" panose="02020603050405020304" pitchFamily="18" charset="0"/>
              </a:rPr>
              <a:t>結</a:t>
            </a:r>
            <a:endParaRPr lang="en-US" altLang="ja-JP" b="1" dirty="0">
              <a:latin typeface="Times New Roman" panose="02020603050405020304" pitchFamily="18" charset="0"/>
              <a:ea typeface="標楷體" panose="03000509000000000000" pitchFamily="65" charset="-120"/>
              <a:cs typeface="Times New Roman" panose="02020603050405020304" pitchFamily="18" charset="0"/>
            </a:endParaRPr>
          </a:p>
          <a:p>
            <a:pPr algn="l" eaLnBrk="1" hangingPunct="1">
              <a:spcBef>
                <a:spcPct val="0"/>
              </a:spcBef>
              <a:buFontTx/>
              <a:buNone/>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香港的政治體制採行政主導，立法、行政與司法機構各司其職，既要協作，亦互相制衡。香港司法獨立，公義在法庭中得到履行。 </a:t>
            </a:r>
          </a:p>
        </p:txBody>
      </p:sp>
      <p:sp>
        <p:nvSpPr>
          <p:cNvPr id="4" name="文字方塊 8">
            <a:extLst>
              <a:ext uri="{FF2B5EF4-FFF2-40B4-BE49-F238E27FC236}">
                <a16:creationId xmlns:a16="http://schemas.microsoft.com/office/drawing/2014/main" id="{B42F2FE2-9016-44C1-9FAA-D9BA48169946}"/>
              </a:ext>
            </a:extLst>
          </p:cNvPr>
          <p:cNvSpPr txBox="1"/>
          <p:nvPr/>
        </p:nvSpPr>
        <p:spPr>
          <a:xfrm>
            <a:off x="8712063" y="6459680"/>
            <a:ext cx="457200"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r>
              <a:rPr lang="en-US" altLang="zh-HK" sz="1800" dirty="0">
                <a:latin typeface="標楷體" panose="03000509000000000000" pitchFamily="65" charset="-120"/>
                <a:ea typeface="標楷體" panose="03000509000000000000" pitchFamily="65" charset="-120"/>
              </a:rPr>
              <a:t>32</a:t>
            </a:r>
            <a:endParaRPr lang="zh-HK" altLang="en-US" sz="1800"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2467"/>
                                        </p:tgtEl>
                                        <p:attrNameLst>
                                          <p:attrName>style.visibility</p:attrName>
                                        </p:attrNameLst>
                                      </p:cBhvr>
                                      <p:to>
                                        <p:strVal val="visible"/>
                                      </p:to>
                                    </p:set>
                                    <p:animEffect transition="in" filter="dissolve">
                                      <p:cBhvr>
                                        <p:cTn id="7" dur="500"/>
                                        <p:tgtEl>
                                          <p:spTgt spid="62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P spid="62467"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14400"/>
            <a:ext cx="8229600" cy="4525963"/>
          </a:xfrm>
        </p:spPr>
        <p:txBody>
          <a:bodyPr/>
          <a:lstStyle/>
          <a:p>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此教材由基本法基金會製作，屬「法治及基本法網上教育資源中心 」（</a:t>
            </a:r>
            <a:r>
              <a:rPr lang="en-US" altLang="zh-TW" sz="2400" dirty="0">
                <a:latin typeface="標楷體" panose="03000509000000000000" pitchFamily="65" charset="-120"/>
                <a:ea typeface="標楷體" panose="03000509000000000000" pitchFamily="65" charset="-120"/>
                <a:hlinkClick r:id="rId2"/>
              </a:rPr>
              <a:t>basiclawresources.info</a:t>
            </a:r>
            <a:r>
              <a:rPr lang="zh-TW" altLang="en-US" sz="2400" dirty="0">
                <a:latin typeface="標楷體" panose="03000509000000000000" pitchFamily="65" charset="-120"/>
                <a:ea typeface="標楷體" panose="03000509000000000000" pitchFamily="65" charset="-120"/>
              </a:rPr>
              <a:t>）的一部份，該資源中心獲律政司支持 ；</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此教材只可用作教學及研究用途，不可用作商業用途 ；</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此教材的內容並不代表香港特別行政區政府的立場。</a:t>
            </a:r>
            <a:endParaRPr lang="en-US" altLang="zh-TW" sz="2400" dirty="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p:txBody>
      </p:sp>
      <p:sp>
        <p:nvSpPr>
          <p:cNvPr id="5" name="文字方塊 8">
            <a:extLst>
              <a:ext uri="{FF2B5EF4-FFF2-40B4-BE49-F238E27FC236}">
                <a16:creationId xmlns:a16="http://schemas.microsoft.com/office/drawing/2014/main" id="{E7284899-062F-49D9-9954-0540D6D4717D}"/>
              </a:ext>
            </a:extLst>
          </p:cNvPr>
          <p:cNvSpPr txBox="1"/>
          <p:nvPr/>
        </p:nvSpPr>
        <p:spPr>
          <a:xfrm>
            <a:off x="8608741" y="6459680"/>
            <a:ext cx="560522"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r>
              <a:rPr lang="en-US" altLang="zh-HK" sz="1800" dirty="0">
                <a:latin typeface="標楷體" panose="03000509000000000000" pitchFamily="65" charset="-120"/>
                <a:ea typeface="標楷體" panose="03000509000000000000" pitchFamily="65" charset="-120"/>
              </a:rPr>
              <a:t>33</a:t>
            </a:r>
            <a:endParaRPr lang="zh-HK" altLang="en-US" sz="1800" dirty="0">
              <a:latin typeface="標楷體" panose="03000509000000000000" pitchFamily="65" charset="-120"/>
              <a:ea typeface="標楷體" panose="03000509000000000000" pitchFamily="65" charset="-12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7036874" y="928192"/>
            <a:ext cx="1830584" cy="1974397"/>
          </a:xfrm>
          <a:prstGeom prst="rect">
            <a:avLst/>
          </a:prstGeom>
        </p:spPr>
      </p:pic>
      <p:pic>
        <p:nvPicPr>
          <p:cNvPr id="7" name="圖片 6"/>
          <p:cNvPicPr>
            <a:picLocks noChangeAspect="1"/>
          </p:cNvPicPr>
          <p:nvPr/>
        </p:nvPicPr>
        <p:blipFill>
          <a:blip r:embed="rId3"/>
          <a:stretch>
            <a:fillRect/>
          </a:stretch>
        </p:blipFill>
        <p:spPr>
          <a:xfrm>
            <a:off x="6797577" y="3955412"/>
            <a:ext cx="2309177" cy="1411019"/>
          </a:xfrm>
          <a:prstGeom prst="rect">
            <a:avLst/>
          </a:prstGeom>
        </p:spPr>
      </p:pic>
      <p:sp>
        <p:nvSpPr>
          <p:cNvPr id="8" name="文字方塊 7"/>
          <p:cNvSpPr txBox="1"/>
          <p:nvPr/>
        </p:nvSpPr>
        <p:spPr>
          <a:xfrm>
            <a:off x="276543" y="381957"/>
            <a:ext cx="6437524" cy="2954655"/>
          </a:xfrm>
          <a:prstGeom prst="rect">
            <a:avLst/>
          </a:prstGeom>
          <a:noFill/>
        </p:spPr>
        <p:txBody>
          <a:bodyPr wrap="square" rtlCol="0">
            <a:spAutoFit/>
          </a:bodyPr>
          <a:lstStyle/>
          <a:p>
            <a:pPr algn="just"/>
            <a:r>
              <a:rPr lang="zh-TW" altLang="en-US" sz="1600" b="1" dirty="0">
                <a:effectLst/>
                <a:latin typeface="標楷體" panose="03000509000000000000" pitchFamily="65" charset="-120"/>
                <a:ea typeface="標楷體" panose="03000509000000000000" pitchFamily="65" charset="-120"/>
              </a:rPr>
              <a:t>基本法基金會 </a:t>
            </a:r>
            <a:r>
              <a:rPr lang="en-US" altLang="zh-TW" sz="1600" b="1" dirty="0">
                <a:effectLst/>
                <a:latin typeface="標楷體" panose="03000509000000000000" pitchFamily="65" charset="-120"/>
                <a:ea typeface="標楷體" panose="03000509000000000000" pitchFamily="65" charset="-120"/>
              </a:rPr>
              <a:t>Basic Law Foundation​</a:t>
            </a:r>
          </a:p>
          <a:p>
            <a:pPr algn="just"/>
            <a:endParaRPr lang="en-US" altLang="zh-TW" sz="1400" dirty="0">
              <a:effectLst/>
              <a:latin typeface="標楷體" panose="03000509000000000000" pitchFamily="65" charset="-120"/>
              <a:ea typeface="標楷體" panose="03000509000000000000" pitchFamily="65" charset="-120"/>
            </a:endParaRPr>
          </a:p>
          <a:p>
            <a:pPr algn="just"/>
            <a:r>
              <a:rPr lang="zh-TW" altLang="en-US" sz="1600" dirty="0">
                <a:effectLst/>
                <a:latin typeface="標楷體" panose="03000509000000000000" pitchFamily="65" charset="-120"/>
                <a:ea typeface="標楷體" panose="03000509000000000000" pitchFamily="65" charset="-120"/>
              </a:rPr>
              <a:t>基金會期望透過加強在港的</a:t>
            </a:r>
            <a:r>
              <a:rPr lang="en-US" altLang="zh-TW" sz="1600" dirty="0">
                <a:effectLst/>
                <a:latin typeface="標楷體" panose="03000509000000000000" pitchFamily="65" charset="-120"/>
                <a:ea typeface="標楷體" panose="03000509000000000000" pitchFamily="65" charset="-120"/>
              </a:rPr>
              <a:t>《</a:t>
            </a:r>
            <a:r>
              <a:rPr lang="zh-TW" altLang="en-US" sz="1600" dirty="0">
                <a:effectLst/>
                <a:latin typeface="標楷體" panose="03000509000000000000" pitchFamily="65" charset="-120"/>
                <a:ea typeface="標楷體" panose="03000509000000000000" pitchFamily="65" charset="-120"/>
              </a:rPr>
              <a:t>基本法</a:t>
            </a:r>
            <a:r>
              <a:rPr lang="en-US" altLang="zh-TW" sz="1600" dirty="0">
                <a:effectLst/>
                <a:latin typeface="標楷體" panose="03000509000000000000" pitchFamily="65" charset="-120"/>
                <a:ea typeface="標楷體" panose="03000509000000000000" pitchFamily="65" charset="-120"/>
              </a:rPr>
              <a:t>》</a:t>
            </a:r>
            <a:r>
              <a:rPr lang="zh-TW" altLang="en-US" sz="1600" dirty="0">
                <a:effectLst/>
                <a:latin typeface="標楷體" panose="03000509000000000000" pitchFamily="65" charset="-120"/>
                <a:ea typeface="標楷體" panose="03000509000000000000" pitchFamily="65" charset="-120"/>
              </a:rPr>
              <a:t>研究和教育，全面提升市民對</a:t>
            </a:r>
            <a:r>
              <a:rPr lang="en-US" altLang="zh-TW" sz="1600" dirty="0">
                <a:effectLst/>
                <a:latin typeface="標楷體" panose="03000509000000000000" pitchFamily="65" charset="-120"/>
                <a:ea typeface="標楷體" panose="03000509000000000000" pitchFamily="65" charset="-120"/>
              </a:rPr>
              <a:t>《</a:t>
            </a:r>
            <a:r>
              <a:rPr lang="zh-TW" altLang="en-US" sz="1600" dirty="0">
                <a:effectLst/>
                <a:latin typeface="標楷體" panose="03000509000000000000" pitchFamily="65" charset="-120"/>
                <a:ea typeface="標楷體" panose="03000509000000000000" pitchFamily="65" charset="-120"/>
              </a:rPr>
              <a:t>基本法</a:t>
            </a:r>
            <a:r>
              <a:rPr lang="en-US" altLang="zh-TW" sz="1600" dirty="0">
                <a:effectLst/>
                <a:latin typeface="標楷體" panose="03000509000000000000" pitchFamily="65" charset="-120"/>
                <a:ea typeface="標楷體" panose="03000509000000000000" pitchFamily="65" charset="-120"/>
              </a:rPr>
              <a:t>》</a:t>
            </a:r>
            <a:r>
              <a:rPr lang="zh-TW" altLang="en-US" sz="1600" dirty="0">
                <a:effectLst/>
                <a:latin typeface="標楷體" panose="03000509000000000000" pitchFamily="65" charset="-120"/>
                <a:ea typeface="標楷體" panose="03000509000000000000" pitchFamily="65" charset="-120"/>
              </a:rPr>
              <a:t>及「一國兩制」原則的深層次認識。在研究方面，基金會以專業、中立的角色，系統地開展包括</a:t>
            </a:r>
            <a:r>
              <a:rPr lang="en-US" altLang="zh-TW" sz="1600" dirty="0">
                <a:effectLst/>
                <a:latin typeface="標楷體" panose="03000509000000000000" pitchFamily="65" charset="-120"/>
                <a:ea typeface="標楷體" panose="03000509000000000000" pitchFamily="65" charset="-120"/>
              </a:rPr>
              <a:t>《</a:t>
            </a:r>
            <a:r>
              <a:rPr lang="zh-TW" altLang="en-US" sz="1600" dirty="0">
                <a:effectLst/>
                <a:latin typeface="標楷體" panose="03000509000000000000" pitchFamily="65" charset="-120"/>
                <a:ea typeface="標楷體" panose="03000509000000000000" pitchFamily="65" charset="-120"/>
              </a:rPr>
              <a:t>基本法</a:t>
            </a:r>
            <a:r>
              <a:rPr lang="en-US" altLang="zh-TW" sz="1600" dirty="0">
                <a:effectLst/>
                <a:latin typeface="標楷體" panose="03000509000000000000" pitchFamily="65" charset="-120"/>
                <a:ea typeface="標楷體" panose="03000509000000000000" pitchFamily="65" charset="-120"/>
              </a:rPr>
              <a:t>》</a:t>
            </a:r>
            <a:r>
              <a:rPr lang="zh-TW" altLang="en-US" sz="1600" dirty="0">
                <a:effectLst/>
                <a:latin typeface="標楷體" panose="03000509000000000000" pitchFamily="65" charset="-120"/>
                <a:ea typeface="標楷體" panose="03000509000000000000" pitchFamily="65" charset="-120"/>
              </a:rPr>
              <a:t>、「一國兩制」、憲制發展、社會管治及內地及香港關係的研究，一方面梳理及研究</a:t>
            </a:r>
            <a:r>
              <a:rPr lang="en-US" altLang="zh-TW" sz="1600" dirty="0">
                <a:effectLst/>
                <a:latin typeface="標楷體" panose="03000509000000000000" pitchFamily="65" charset="-120"/>
                <a:ea typeface="標楷體" panose="03000509000000000000" pitchFamily="65" charset="-120"/>
              </a:rPr>
              <a:t>《</a:t>
            </a:r>
            <a:r>
              <a:rPr lang="zh-TW" altLang="en-US" sz="1600" dirty="0">
                <a:effectLst/>
                <a:latin typeface="標楷體" panose="03000509000000000000" pitchFamily="65" charset="-120"/>
                <a:ea typeface="標楷體" panose="03000509000000000000" pitchFamily="65" charset="-120"/>
              </a:rPr>
              <a:t>基本法</a:t>
            </a:r>
            <a:r>
              <a:rPr lang="en-US" altLang="zh-TW" sz="1600" dirty="0">
                <a:effectLst/>
                <a:latin typeface="標楷體" panose="03000509000000000000" pitchFamily="65" charset="-120"/>
                <a:ea typeface="標楷體" panose="03000509000000000000" pitchFamily="65" charset="-120"/>
              </a:rPr>
              <a:t>》</a:t>
            </a:r>
            <a:r>
              <a:rPr lang="zh-TW" altLang="en-US" sz="1600" dirty="0">
                <a:effectLst/>
                <a:latin typeface="標楷體" panose="03000509000000000000" pitchFamily="65" charset="-120"/>
                <a:ea typeface="標楷體" panose="03000509000000000000" pitchFamily="65" charset="-120"/>
              </a:rPr>
              <a:t>的法理基礎，另一方面透過研究社會心態和現況，為公眾及政府提供實際的解決方案。在教育方面，基金會將以專業的知識和經驗為學校、各社會組織、政府和香港十八區社區提供全面、準確的</a:t>
            </a:r>
            <a:r>
              <a:rPr lang="en-US" altLang="zh-TW" sz="1600" dirty="0">
                <a:effectLst/>
                <a:latin typeface="標楷體" panose="03000509000000000000" pitchFamily="65" charset="-120"/>
                <a:ea typeface="標楷體" panose="03000509000000000000" pitchFamily="65" charset="-120"/>
              </a:rPr>
              <a:t>《</a:t>
            </a:r>
            <a:r>
              <a:rPr lang="zh-TW" altLang="en-US" sz="1600" dirty="0">
                <a:effectLst/>
                <a:latin typeface="標楷體" panose="03000509000000000000" pitchFamily="65" charset="-120"/>
                <a:ea typeface="標楷體" panose="03000509000000000000" pitchFamily="65" charset="-120"/>
              </a:rPr>
              <a:t>基本法</a:t>
            </a:r>
            <a:r>
              <a:rPr lang="en-US" altLang="zh-TW" sz="1600" dirty="0">
                <a:effectLst/>
                <a:latin typeface="標楷體" panose="03000509000000000000" pitchFamily="65" charset="-120"/>
                <a:ea typeface="標楷體" panose="03000509000000000000" pitchFamily="65" charset="-120"/>
              </a:rPr>
              <a:t>》</a:t>
            </a:r>
            <a:r>
              <a:rPr lang="zh-TW" altLang="en-US" sz="1600" dirty="0">
                <a:effectLst/>
                <a:latin typeface="標楷體" panose="03000509000000000000" pitchFamily="65" charset="-120"/>
                <a:ea typeface="標楷體" panose="03000509000000000000" pitchFamily="65" charset="-120"/>
              </a:rPr>
              <a:t>教育服務，分享基金會的研究成果。</a:t>
            </a:r>
          </a:p>
          <a:p>
            <a:br>
              <a:rPr lang="zh-TW" altLang="en-US" sz="1400" dirty="0">
                <a:latin typeface="標楷體" panose="03000509000000000000" pitchFamily="65" charset="-120"/>
                <a:ea typeface="標楷體" panose="03000509000000000000" pitchFamily="65" charset="-120"/>
              </a:rPr>
            </a:br>
            <a:endParaRPr lang="zh-TW" altLang="en-US" sz="1400" dirty="0">
              <a:latin typeface="標楷體" panose="03000509000000000000" pitchFamily="65" charset="-120"/>
              <a:ea typeface="標楷體" panose="03000509000000000000" pitchFamily="65" charset="-120"/>
            </a:endParaRPr>
          </a:p>
        </p:txBody>
      </p:sp>
      <p:sp>
        <p:nvSpPr>
          <p:cNvPr id="9" name="文字方塊 8"/>
          <p:cNvSpPr txBox="1"/>
          <p:nvPr/>
        </p:nvSpPr>
        <p:spPr>
          <a:xfrm>
            <a:off x="276543" y="3059613"/>
            <a:ext cx="6437524" cy="3539430"/>
          </a:xfrm>
          <a:prstGeom prst="rect">
            <a:avLst/>
          </a:prstGeom>
          <a:noFill/>
        </p:spPr>
        <p:txBody>
          <a:bodyPr wrap="square" rtlCol="0">
            <a:spAutoFit/>
          </a:bodyPr>
          <a:lstStyle/>
          <a:p>
            <a:pPr algn="just"/>
            <a:r>
              <a:rPr lang="zh-TW" altLang="en-US" sz="1600" b="1" dirty="0">
                <a:effectLst/>
                <a:latin typeface="標楷體" panose="03000509000000000000" pitchFamily="65" charset="-120"/>
                <a:ea typeface="標楷體" panose="03000509000000000000" pitchFamily="65" charset="-120"/>
              </a:rPr>
              <a:t>願景</a:t>
            </a:r>
            <a:r>
              <a:rPr lang="en-US" altLang="zh-TW" sz="1600" b="1" dirty="0">
                <a:effectLst/>
                <a:latin typeface="標楷體" panose="03000509000000000000" pitchFamily="65" charset="-120"/>
                <a:ea typeface="標楷體" panose="03000509000000000000" pitchFamily="65" charset="-120"/>
              </a:rPr>
              <a:t>2030 — </a:t>
            </a:r>
            <a:r>
              <a:rPr lang="zh-TW" altLang="en-US" sz="1600" b="1" dirty="0">
                <a:effectLst/>
                <a:latin typeface="標楷體" panose="03000509000000000000" pitchFamily="65" charset="-120"/>
                <a:ea typeface="標楷體" panose="03000509000000000000" pitchFamily="65" charset="-120"/>
              </a:rPr>
              <a:t>聚焦法治 </a:t>
            </a:r>
            <a:r>
              <a:rPr lang="en-US" altLang="zh-TW" sz="1600" b="1" dirty="0">
                <a:effectLst/>
                <a:latin typeface="標楷體" panose="03000509000000000000" pitchFamily="65" charset="-120"/>
                <a:ea typeface="標楷體" panose="03000509000000000000" pitchFamily="65" charset="-120"/>
              </a:rPr>
              <a:t>Vision 2030 for Rule of Law</a:t>
            </a:r>
            <a:endParaRPr lang="zh-TW" altLang="en-US" sz="1600" dirty="0">
              <a:effectLst/>
              <a:latin typeface="標楷體" panose="03000509000000000000" pitchFamily="65" charset="-120"/>
              <a:ea typeface="標楷體" panose="03000509000000000000" pitchFamily="65" charset="-120"/>
            </a:endParaRPr>
          </a:p>
          <a:p>
            <a:pPr algn="just"/>
            <a:r>
              <a:rPr lang="zh-TW" altLang="en-US" sz="1600" dirty="0">
                <a:effectLst/>
                <a:latin typeface="標楷體" panose="03000509000000000000" pitchFamily="65" charset="-120"/>
                <a:ea typeface="標楷體" panose="03000509000000000000" pitchFamily="65" charset="-120"/>
              </a:rPr>
              <a:t>​</a:t>
            </a:r>
          </a:p>
          <a:p>
            <a:pPr algn="just"/>
            <a:r>
              <a:rPr lang="en-US" altLang="zh-TW" sz="1600" dirty="0">
                <a:effectLst/>
                <a:latin typeface="標楷體" panose="03000509000000000000" pitchFamily="65" charset="-120"/>
                <a:ea typeface="標楷體" panose="03000509000000000000" pitchFamily="65" charset="-120"/>
              </a:rPr>
              <a:t>2015</a:t>
            </a:r>
            <a:r>
              <a:rPr lang="zh-TW" altLang="en-US" sz="1600" dirty="0">
                <a:effectLst/>
                <a:latin typeface="標楷體" panose="03000509000000000000" pitchFamily="65" charset="-120"/>
                <a:ea typeface="標楷體" panose="03000509000000000000" pitchFamily="65" charset="-120"/>
              </a:rPr>
              <a:t>年，聯合國全體成員國通過</a:t>
            </a:r>
            <a:r>
              <a:rPr lang="en-US" altLang="zh-TW" sz="1600" dirty="0">
                <a:effectLst/>
                <a:latin typeface="標楷體" panose="03000509000000000000" pitchFamily="65" charset="-120"/>
                <a:ea typeface="標楷體" panose="03000509000000000000" pitchFamily="65" charset="-120"/>
              </a:rPr>
              <a:t>《2030</a:t>
            </a:r>
            <a:r>
              <a:rPr lang="zh-TW" altLang="en-US" sz="1600" dirty="0">
                <a:effectLst/>
                <a:latin typeface="標楷體" panose="03000509000000000000" pitchFamily="65" charset="-120"/>
                <a:ea typeface="標楷體" panose="03000509000000000000" pitchFamily="65" charset="-120"/>
              </a:rPr>
              <a:t>年可持續發展議程</a:t>
            </a:r>
            <a:r>
              <a:rPr lang="en-US" altLang="zh-TW" sz="1600" dirty="0">
                <a:effectLst/>
                <a:latin typeface="標楷體" panose="03000509000000000000" pitchFamily="65" charset="-120"/>
                <a:ea typeface="標楷體" panose="03000509000000000000" pitchFamily="65" charset="-120"/>
              </a:rPr>
              <a:t>》</a:t>
            </a:r>
            <a:r>
              <a:rPr lang="zh-TW" altLang="en-US" sz="1600" dirty="0">
                <a:effectLst/>
                <a:latin typeface="標楷體" panose="03000509000000000000" pitchFamily="65" charset="-120"/>
                <a:ea typeface="標楷體" panose="03000509000000000000" pitchFamily="65" charset="-120"/>
              </a:rPr>
              <a:t>，為全球創造更美好和更可持續的未來勾劃藍圖。該項目標互有關連，而法治是成功落實目標的重要支柱。當中的目標</a:t>
            </a:r>
            <a:r>
              <a:rPr lang="en-US" altLang="zh-TW" sz="1600" dirty="0">
                <a:effectLst/>
                <a:latin typeface="標楷體" panose="03000509000000000000" pitchFamily="65" charset="-120"/>
                <a:ea typeface="標楷體" panose="03000509000000000000" pitchFamily="65" charset="-120"/>
              </a:rPr>
              <a:t>16</a:t>
            </a:r>
            <a:r>
              <a:rPr lang="zh-TW" altLang="en-US" sz="1600" dirty="0">
                <a:effectLst/>
                <a:latin typeface="標楷體" panose="03000509000000000000" pitchFamily="65" charset="-120"/>
                <a:ea typeface="標楷體" panose="03000509000000000000" pitchFamily="65" charset="-120"/>
              </a:rPr>
              <a:t>（</a:t>
            </a:r>
            <a:r>
              <a:rPr lang="en-US" altLang="zh-TW" sz="1600" dirty="0">
                <a:effectLst/>
                <a:latin typeface="標楷體" panose="03000509000000000000" pitchFamily="65" charset="-120"/>
                <a:ea typeface="標楷體" panose="03000509000000000000" pitchFamily="65" charset="-120"/>
              </a:rPr>
              <a:t>Goal 16</a:t>
            </a:r>
            <a:r>
              <a:rPr lang="zh-TW" altLang="en-US" sz="1600" dirty="0">
                <a:effectLst/>
                <a:latin typeface="標楷體" panose="03000509000000000000" pitchFamily="65" charset="-120"/>
                <a:ea typeface="標楷體" panose="03000509000000000000" pitchFamily="65" charset="-120"/>
              </a:rPr>
              <a:t>）旨在創建和平與包容的社會以促進可持續發展；讓所有人都有平等訴諸司法的機會；以及在各層面建立有效、負責任和包容的機構。 </a:t>
            </a:r>
          </a:p>
          <a:p>
            <a:pPr algn="just"/>
            <a:endParaRPr lang="zh-TW" altLang="en-US" sz="1600" dirty="0">
              <a:effectLst/>
              <a:latin typeface="標楷體" panose="03000509000000000000" pitchFamily="65" charset="-120"/>
              <a:ea typeface="標楷體" panose="03000509000000000000" pitchFamily="65" charset="-120"/>
            </a:endParaRPr>
          </a:p>
          <a:p>
            <a:pPr algn="just"/>
            <a:r>
              <a:rPr lang="zh-TW" altLang="en-US" sz="1600" dirty="0">
                <a:effectLst/>
                <a:latin typeface="標楷體" panose="03000509000000000000" pitchFamily="65" charset="-120"/>
                <a:ea typeface="標楷體" panose="03000509000000000000" pitchFamily="65" charset="-120"/>
              </a:rPr>
              <a:t>基於上述背景，香港特區政府律政司決定訂立一項新計劃，即「願景</a:t>
            </a:r>
            <a:r>
              <a:rPr lang="en-US" altLang="zh-TW" sz="1600" dirty="0">
                <a:effectLst/>
                <a:latin typeface="標楷體" panose="03000509000000000000" pitchFamily="65" charset="-120"/>
                <a:ea typeface="標楷體" panose="03000509000000000000" pitchFamily="65" charset="-120"/>
              </a:rPr>
              <a:t>2030 — </a:t>
            </a:r>
            <a:r>
              <a:rPr lang="zh-TW" altLang="en-US" sz="1600" dirty="0">
                <a:effectLst/>
                <a:latin typeface="標楷體" panose="03000509000000000000" pitchFamily="65" charset="-120"/>
                <a:ea typeface="標楷體" panose="03000509000000000000" pitchFamily="65" charset="-120"/>
              </a:rPr>
              <a:t>聚焦法治」（</a:t>
            </a:r>
            <a:r>
              <a:rPr lang="en-US" altLang="zh-TW" sz="1600" dirty="0">
                <a:effectLst/>
                <a:latin typeface="標楷體" panose="03000509000000000000" pitchFamily="65" charset="-120"/>
                <a:ea typeface="標楷體" panose="03000509000000000000" pitchFamily="65" charset="-120"/>
              </a:rPr>
              <a:t>Vision 2030 for Rule of Law</a:t>
            </a:r>
            <a:r>
              <a:rPr lang="zh-TW" altLang="en-US" sz="1600" dirty="0">
                <a:effectLst/>
                <a:latin typeface="標楷體" panose="03000509000000000000" pitchFamily="65" charset="-120"/>
                <a:ea typeface="標楷體" panose="03000509000000000000" pitchFamily="65" charset="-120"/>
              </a:rPr>
              <a:t>）。這項措施旨在透過研究、持份者互相合作和能力建設探討法治的各個元素，推廣對法治的正確理解和認識，從而在本地以至國際層面促進共融和公平社會的可持續發展。</a:t>
            </a:r>
          </a:p>
          <a:p>
            <a:endParaRPr lang="zh-TW" altLang="en-US" sz="1600" dirty="0">
              <a:latin typeface="標楷體" panose="03000509000000000000" pitchFamily="65" charset="-120"/>
              <a:ea typeface="標楷體" panose="03000509000000000000" pitchFamily="65" charset="-120"/>
            </a:endParaRPr>
          </a:p>
        </p:txBody>
      </p:sp>
      <p:sp>
        <p:nvSpPr>
          <p:cNvPr id="11" name="文字方塊 8">
            <a:extLst>
              <a:ext uri="{FF2B5EF4-FFF2-40B4-BE49-F238E27FC236}">
                <a16:creationId xmlns:a16="http://schemas.microsoft.com/office/drawing/2014/main" id="{23A607BF-D604-4ABB-B20B-E2CBEDE622C4}"/>
              </a:ext>
            </a:extLst>
          </p:cNvPr>
          <p:cNvSpPr txBox="1"/>
          <p:nvPr/>
        </p:nvSpPr>
        <p:spPr>
          <a:xfrm>
            <a:off x="8608741" y="6459680"/>
            <a:ext cx="560522"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r>
              <a:rPr lang="en-US" altLang="zh-HK" sz="1800" dirty="0">
                <a:latin typeface="標楷體" panose="03000509000000000000" pitchFamily="65" charset="-120"/>
                <a:ea typeface="標楷體" panose="03000509000000000000" pitchFamily="65" charset="-120"/>
              </a:rPr>
              <a:t>34</a:t>
            </a:r>
            <a:endParaRPr lang="zh-HK" altLang="en-US" sz="1800" dirty="0">
              <a:latin typeface="標楷體" panose="03000509000000000000" pitchFamily="65" charset="-120"/>
              <a:ea typeface="標楷體" panose="03000509000000000000" pitchFamily="65" charset="-12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 y="-190500"/>
            <a:ext cx="9347200" cy="151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885661" y="243905"/>
            <a:ext cx="5712737" cy="645160"/>
          </a:xfrm>
          <a:prstGeom prst="rect">
            <a:avLst/>
          </a:prstGeom>
        </p:spPr>
        <p:txBody>
          <a:bodyPr wrap="square">
            <a:spAutoFit/>
          </a:bodyPr>
          <a:lstStyle/>
          <a:p>
            <a:pPr>
              <a:defRPr/>
            </a:pPr>
            <a:r>
              <a:rPr lang="en-US" altLang="en-US" sz="3600" dirty="0">
                <a:ln w="18415" cmpd="sng">
                  <a:solidFill>
                    <a:srgbClr val="FFFFFF"/>
                  </a:solidFill>
                  <a:prstDash val="solid"/>
                </a:ln>
                <a:solidFill>
                  <a:srgbClr val="FFFFFF"/>
                </a:solidFill>
                <a:latin typeface="標楷體" panose="03000509000000000000" pitchFamily="65" charset="-120"/>
                <a:ea typeface="標楷體" panose="03000509000000000000" pitchFamily="65" charset="-120"/>
                <a:cs typeface="MS PGothic" panose="020B0600070205080204" pitchFamily="34" charset="-128"/>
              </a:rPr>
              <a:t>行政主導，司法制衡</a:t>
            </a:r>
          </a:p>
        </p:txBody>
      </p:sp>
      <p:sp>
        <p:nvSpPr>
          <p:cNvPr id="4102" name="Rectangle 16"/>
          <p:cNvSpPr>
            <a:spLocks noChangeArrowheads="1"/>
          </p:cNvSpPr>
          <p:nvPr/>
        </p:nvSpPr>
        <p:spPr bwMode="auto">
          <a:xfrm>
            <a:off x="419735" y="1440815"/>
            <a:ext cx="86448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9pPr>
          </a:lstStyle>
          <a:p>
            <a:pPr eaLnBrk="1" hangingPunct="1">
              <a:spcBef>
                <a:spcPct val="0"/>
              </a:spcBef>
              <a:buFontTx/>
              <a:buNone/>
            </a:pPr>
            <a:r>
              <a:rPr lang="zh-TW" altLang="en-US" sz="2800" dirty="0" err="1">
                <a:latin typeface="標楷體" panose="03000509000000000000" pitchFamily="65" charset="-120"/>
                <a:ea typeface="標楷體" panose="03000509000000000000" pitchFamily="65" charset="-120"/>
              </a:rPr>
              <a:t>《基本法》</a:t>
            </a:r>
            <a:r>
              <a:rPr altLang="en-US" sz="2800" dirty="0">
                <a:latin typeface="標楷體" panose="03000509000000000000" pitchFamily="65" charset="-120"/>
                <a:ea typeface="標楷體" panose="03000509000000000000" pitchFamily="65" charset="-120"/>
                <a:sym typeface="+mn-ea"/>
              </a:rPr>
              <a:t>第</a:t>
            </a:r>
            <a:r>
              <a:rPr lang="en-US" sz="2800" dirty="0">
                <a:latin typeface="標楷體" panose="03000509000000000000" pitchFamily="65" charset="-120"/>
                <a:ea typeface="標楷體" panose="03000509000000000000" pitchFamily="65" charset="-120"/>
                <a:sym typeface="+mn-ea"/>
              </a:rPr>
              <a:t>60</a:t>
            </a:r>
            <a:r>
              <a:rPr altLang="en-US" sz="2800" dirty="0">
                <a:latin typeface="標楷體" panose="03000509000000000000" pitchFamily="65" charset="-120"/>
                <a:ea typeface="標楷體" panose="03000509000000000000" pitchFamily="65" charset="-120"/>
                <a:sym typeface="+mn-ea"/>
              </a:rPr>
              <a:t>條</a:t>
            </a:r>
            <a:r>
              <a:rPr lang="en-US" altLang="en-US" sz="2800" dirty="0">
                <a:latin typeface="標楷體" panose="03000509000000000000" pitchFamily="65" charset="-120"/>
                <a:ea typeface="標楷體" panose="03000509000000000000" pitchFamily="65" charset="-120"/>
                <a:sym typeface="+mn-ea"/>
              </a:rPr>
              <a:t>指出</a:t>
            </a:r>
            <a:r>
              <a:rPr lang="zh-TW" altLang="en-US" sz="2800" dirty="0" err="1">
                <a:latin typeface="標楷體" panose="03000509000000000000" pitchFamily="65" charset="-120"/>
                <a:ea typeface="標楷體" panose="03000509000000000000" pitchFamily="65" charset="-120"/>
              </a:rPr>
              <a:t>：</a:t>
            </a:r>
          </a:p>
        </p:txBody>
      </p:sp>
      <p:grpSp>
        <p:nvGrpSpPr>
          <p:cNvPr id="3" name="Group 2"/>
          <p:cNvGrpSpPr/>
          <p:nvPr/>
        </p:nvGrpSpPr>
        <p:grpSpPr>
          <a:xfrm>
            <a:off x="518795" y="187325"/>
            <a:ext cx="995680" cy="793115"/>
            <a:chOff x="995" y="835"/>
            <a:chExt cx="2888" cy="2185"/>
          </a:xfrm>
        </p:grpSpPr>
        <p:sp>
          <p:nvSpPr>
            <p:cNvPr id="8" name="Oval 11"/>
            <p:cNvSpPr/>
            <p:nvPr/>
          </p:nvSpPr>
          <p:spPr>
            <a:xfrm>
              <a:off x="1338" y="835"/>
              <a:ext cx="2185" cy="218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9pPr>
            </a:lstStyle>
            <a:p>
              <a:pPr algn="ctr" eaLnBrk="1" hangingPunct="1">
                <a:spcBef>
                  <a:spcPct val="0"/>
                </a:spcBef>
                <a:buFontTx/>
                <a:buNone/>
                <a:defRPr/>
              </a:pPr>
              <a:endParaRPr lang="zh-HK" altLang="zh-HK" sz="1800">
                <a:solidFill>
                  <a:srgbClr val="FFFFFF"/>
                </a:solidFill>
              </a:endParaRPr>
            </a:p>
          </p:txBody>
        </p:sp>
        <p:sp>
          <p:nvSpPr>
            <p:cNvPr id="9" name="TextBox 11"/>
            <p:cNvSpPr txBox="1">
              <a:spLocks noChangeArrowheads="1"/>
            </p:cNvSpPr>
            <p:nvPr/>
          </p:nvSpPr>
          <p:spPr bwMode="auto">
            <a:xfrm>
              <a:off x="995" y="1745"/>
              <a:ext cx="2888" cy="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9pPr>
            </a:lstStyle>
            <a:p>
              <a:pPr algn="ctr" eaLnBrk="1" hangingPunct="1">
                <a:spcBef>
                  <a:spcPct val="0"/>
                </a:spcBef>
                <a:buFontTx/>
                <a:buNone/>
              </a:pPr>
              <a:r>
                <a:rPr lang="en-US" altLang="zh-TW" sz="3600" b="1" baseline="30000" dirty="0">
                  <a:latin typeface="Arial" panose="020B0604020202020204" pitchFamily="34" charset="0"/>
                  <a:cs typeface="Arial" panose="020B0604020202020204" pitchFamily="34" charset="0"/>
                </a:rPr>
                <a:t>1</a:t>
              </a:r>
              <a:endParaRPr lang="zh-TW" altLang="en-US" sz="3600" b="1" baseline="30000" dirty="0">
                <a:latin typeface="Arial" panose="020B0604020202020204" pitchFamily="34" charset="0"/>
                <a:ea typeface="標楷體" panose="03000509000000000000" pitchFamily="65" charset="-120"/>
              </a:endParaRPr>
            </a:p>
          </p:txBody>
        </p:sp>
      </p:grpSp>
      <p:sp>
        <p:nvSpPr>
          <p:cNvPr id="2" name="Text Box 1"/>
          <p:cNvSpPr txBox="1"/>
          <p:nvPr/>
        </p:nvSpPr>
        <p:spPr>
          <a:xfrm>
            <a:off x="1131192" y="2108952"/>
            <a:ext cx="7708527" cy="1015663"/>
          </a:xfrm>
          <a:prstGeom prst="rect">
            <a:avLst/>
          </a:prstGeom>
          <a:noFill/>
        </p:spPr>
        <p:txBody>
          <a:bodyPr wrap="square" rtlCol="0">
            <a:spAutoFit/>
          </a:bodyPr>
          <a:lstStyle/>
          <a:p>
            <a:r>
              <a:rPr lang="zh-TW" altLang="en-US" sz="2000" dirty="0">
                <a:latin typeface="標楷體" panose="03000509000000000000" pitchFamily="65" charset="-120"/>
                <a:ea typeface="標楷體" panose="03000509000000000000" pitchFamily="65" charset="-120"/>
                <a:cs typeface="MS PGothic" panose="020B0600070205080204" pitchFamily="34" charset="-128"/>
                <a:sym typeface="+mn-ea"/>
              </a:rPr>
              <a:t>香港特別行政區</a:t>
            </a:r>
            <a:r>
              <a:rPr lang="zh-TW" altLang="en-US" sz="2000" dirty="0">
                <a:solidFill>
                  <a:srgbClr val="FF0000"/>
                </a:solidFill>
                <a:latin typeface="標楷體" panose="03000509000000000000" pitchFamily="65" charset="-120"/>
                <a:ea typeface="標楷體" panose="03000509000000000000" pitchFamily="65" charset="-120"/>
                <a:cs typeface="MS PGothic" panose="020B0600070205080204" pitchFamily="34" charset="-128"/>
                <a:sym typeface="+mn-ea"/>
              </a:rPr>
              <a:t>政府的首長</a:t>
            </a:r>
            <a:r>
              <a:rPr lang="zh-TW" altLang="en-US" sz="2000" dirty="0">
                <a:latin typeface="標楷體" panose="03000509000000000000" pitchFamily="65" charset="-120"/>
                <a:ea typeface="標楷體" panose="03000509000000000000" pitchFamily="65" charset="-120"/>
                <a:cs typeface="MS PGothic" panose="020B0600070205080204" pitchFamily="34" charset="-128"/>
                <a:sym typeface="+mn-ea"/>
              </a:rPr>
              <a:t>是香港特別行政區行政長官。</a:t>
            </a:r>
          </a:p>
          <a:p>
            <a:endParaRPr lang="zh-TW" altLang="en-US" sz="2000" dirty="0">
              <a:latin typeface="標楷體" panose="03000509000000000000" pitchFamily="65" charset="-120"/>
              <a:ea typeface="標楷體" panose="03000509000000000000" pitchFamily="65" charset="-120"/>
              <a:cs typeface="MS PGothic" panose="020B0600070205080204" pitchFamily="34" charset="-128"/>
              <a:sym typeface="+mn-ea"/>
            </a:endParaRPr>
          </a:p>
          <a:p>
            <a:r>
              <a:rPr lang="zh-TW" altLang="en-US" sz="2000" dirty="0">
                <a:latin typeface="標楷體" panose="03000509000000000000" pitchFamily="65" charset="-120"/>
                <a:ea typeface="標楷體" panose="03000509000000000000" pitchFamily="65" charset="-120"/>
                <a:cs typeface="MS PGothic" panose="020B0600070205080204" pitchFamily="34" charset="-128"/>
                <a:sym typeface="+mn-ea"/>
              </a:rPr>
              <a:t>香港特別行政區政府設政務司、財政司、律政司和各局、處、署。</a:t>
            </a:r>
            <a:endParaRPr altLang="en-US" sz="2000" dirty="0">
              <a:latin typeface="標楷體" panose="03000509000000000000" pitchFamily="65" charset="-120"/>
              <a:ea typeface="標楷體" panose="03000509000000000000" pitchFamily="65" charset="-120"/>
              <a:cs typeface="MS PGothic" panose="020B0600070205080204" pitchFamily="34" charset="-128"/>
            </a:endParaRPr>
          </a:p>
        </p:txBody>
      </p:sp>
      <p:grpSp>
        <p:nvGrpSpPr>
          <p:cNvPr id="18" name="Group 17"/>
          <p:cNvGrpSpPr/>
          <p:nvPr/>
        </p:nvGrpSpPr>
        <p:grpSpPr>
          <a:xfrm>
            <a:off x="419100" y="5238266"/>
            <a:ext cx="8056880" cy="584835"/>
            <a:chOff x="660" y="7483"/>
            <a:chExt cx="12688" cy="921"/>
          </a:xfrm>
        </p:grpSpPr>
        <p:grpSp>
          <p:nvGrpSpPr>
            <p:cNvPr id="15" name="Group 14"/>
            <p:cNvGrpSpPr/>
            <p:nvPr/>
          </p:nvGrpSpPr>
          <p:grpSpPr>
            <a:xfrm>
              <a:off x="660" y="7483"/>
              <a:ext cx="12688" cy="921"/>
              <a:chOff x="660" y="7483"/>
              <a:chExt cx="12688" cy="921"/>
            </a:xfrm>
          </p:grpSpPr>
          <p:sp>
            <p:nvSpPr>
              <p:cNvPr id="12" name="Text Box 11"/>
              <p:cNvSpPr txBox="1"/>
              <p:nvPr/>
            </p:nvSpPr>
            <p:spPr>
              <a:xfrm>
                <a:off x="660" y="7483"/>
                <a:ext cx="3772" cy="921"/>
              </a:xfrm>
              <a:prstGeom prst="rect">
                <a:avLst/>
              </a:prstGeom>
              <a:solidFill>
                <a:srgbClr val="66FFCC"/>
              </a:solidFill>
            </p:spPr>
            <p:txBody>
              <a:bodyPr vert="horz" wrap="square" rtlCol="0">
                <a:spAutoFit/>
              </a:bodyPr>
              <a:lstStyle/>
              <a:p>
                <a:r>
                  <a:rPr lang="en-US" altLang="zh-TW" sz="3200" dirty="0">
                    <a:latin typeface="標楷體" panose="03000509000000000000" pitchFamily="65" charset="-120"/>
                    <a:ea typeface="標楷體" panose="03000509000000000000" pitchFamily="65" charset="-120"/>
                    <a:sym typeface="+mn-ea"/>
                  </a:rPr>
                  <a:t>1.</a:t>
                </a:r>
                <a:r>
                  <a:rPr lang="zh-TW" altLang="en-US" sz="3200" dirty="0">
                    <a:latin typeface="標楷體" panose="03000509000000000000" pitchFamily="65" charset="-120"/>
                    <a:ea typeface="標楷體" panose="03000509000000000000" pitchFamily="65" charset="-120"/>
                    <a:sym typeface="+mn-ea"/>
                  </a:rPr>
                  <a:t>立法機構</a:t>
                </a:r>
              </a:p>
            </p:txBody>
          </p:sp>
          <p:sp>
            <p:nvSpPr>
              <p:cNvPr id="13" name="Text Box 12"/>
              <p:cNvSpPr txBox="1"/>
              <p:nvPr/>
            </p:nvSpPr>
            <p:spPr>
              <a:xfrm>
                <a:off x="5334" y="7483"/>
                <a:ext cx="3527" cy="921"/>
              </a:xfrm>
              <a:prstGeom prst="rect">
                <a:avLst/>
              </a:prstGeom>
              <a:solidFill>
                <a:srgbClr val="66FFCC"/>
              </a:solidFill>
            </p:spPr>
            <p:txBody>
              <a:bodyPr vert="horz" wrap="square" rtlCol="0">
                <a:spAutoFit/>
              </a:bodyPr>
              <a:lstStyle/>
              <a:p>
                <a:r>
                  <a:rPr lang="en-US" altLang="zh-TW" sz="3200" dirty="0">
                    <a:latin typeface="標楷體" panose="03000509000000000000" pitchFamily="65" charset="-120"/>
                    <a:ea typeface="標楷體" panose="03000509000000000000" pitchFamily="65" charset="-120"/>
                    <a:sym typeface="+mn-ea"/>
                  </a:rPr>
                  <a:t>2.</a:t>
                </a:r>
                <a:r>
                  <a:rPr lang="zh-TW" altLang="en-US" sz="3200" dirty="0">
                    <a:latin typeface="標楷體" panose="03000509000000000000" pitchFamily="65" charset="-120"/>
                    <a:ea typeface="標楷體" panose="03000509000000000000" pitchFamily="65" charset="-120"/>
                    <a:sym typeface="+mn-ea"/>
                  </a:rPr>
                  <a:t>行政機構</a:t>
                </a:r>
              </a:p>
            </p:txBody>
          </p:sp>
          <p:sp>
            <p:nvSpPr>
              <p:cNvPr id="14" name="Text Box 13"/>
              <p:cNvSpPr txBox="1"/>
              <p:nvPr/>
            </p:nvSpPr>
            <p:spPr>
              <a:xfrm>
                <a:off x="9763" y="7483"/>
                <a:ext cx="3585" cy="921"/>
              </a:xfrm>
              <a:prstGeom prst="rect">
                <a:avLst/>
              </a:prstGeom>
              <a:solidFill>
                <a:srgbClr val="66FFCC"/>
              </a:solidFill>
            </p:spPr>
            <p:txBody>
              <a:bodyPr vert="horz" wrap="square" rtlCol="0">
                <a:spAutoFit/>
              </a:bodyPr>
              <a:lstStyle/>
              <a:p>
                <a:r>
                  <a:rPr lang="en-US" altLang="zh-TW" sz="3200" dirty="0">
                    <a:latin typeface="標楷體" panose="03000509000000000000" pitchFamily="65" charset="-120"/>
                    <a:ea typeface="標楷體" panose="03000509000000000000" pitchFamily="65" charset="-120"/>
                    <a:sym typeface="+mn-ea"/>
                  </a:rPr>
                  <a:t>3.</a:t>
                </a:r>
                <a:r>
                  <a:rPr lang="zh-TW" altLang="en-US" sz="3200" dirty="0">
                    <a:latin typeface="標楷體" panose="03000509000000000000" pitchFamily="65" charset="-120"/>
                    <a:ea typeface="標楷體" panose="03000509000000000000" pitchFamily="65" charset="-120"/>
                    <a:sym typeface="+mn-ea"/>
                  </a:rPr>
                  <a:t>司法機構</a:t>
                </a:r>
              </a:p>
            </p:txBody>
          </p:sp>
        </p:grpSp>
        <p:cxnSp>
          <p:nvCxnSpPr>
            <p:cNvPr id="16" name="Straight Connector 15"/>
            <p:cNvCxnSpPr>
              <a:stCxn id="12" idx="3"/>
              <a:endCxn id="13" idx="1"/>
            </p:cNvCxnSpPr>
            <p:nvPr/>
          </p:nvCxnSpPr>
          <p:spPr>
            <a:xfrm>
              <a:off x="4432" y="7944"/>
              <a:ext cx="90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13" idx="3"/>
              <a:endCxn id="14" idx="1"/>
            </p:cNvCxnSpPr>
            <p:nvPr/>
          </p:nvCxnSpPr>
          <p:spPr>
            <a:xfrm>
              <a:off x="8861" y="7944"/>
              <a:ext cx="902"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0" name="文字方塊 8">
            <a:extLst>
              <a:ext uri="{FF2B5EF4-FFF2-40B4-BE49-F238E27FC236}">
                <a16:creationId xmlns:a16="http://schemas.microsoft.com/office/drawing/2014/main" id="{9C37D846-FF18-4D72-9BA0-890777B6A279}"/>
              </a:ext>
            </a:extLst>
          </p:cNvPr>
          <p:cNvSpPr txBox="1"/>
          <p:nvPr/>
        </p:nvSpPr>
        <p:spPr>
          <a:xfrm>
            <a:off x="8712063" y="6459680"/>
            <a:ext cx="457200" cy="338554"/>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r>
              <a:rPr lang="en-US" altLang="zh-HK" sz="1600" dirty="0">
                <a:latin typeface="標楷體" panose="03000509000000000000" pitchFamily="65" charset="-120"/>
                <a:ea typeface="標楷體" panose="03000509000000000000" pitchFamily="65" charset="-120"/>
              </a:rPr>
              <a:t>3</a:t>
            </a:r>
            <a:endParaRPr lang="zh-HK" altLang="en-US" sz="1600" dirty="0">
              <a:latin typeface="標楷體" panose="03000509000000000000" pitchFamily="65" charset="-120"/>
              <a:ea typeface="標楷體" panose="03000509000000000000" pitchFamily="65" charset="-120"/>
            </a:endParaRPr>
          </a:p>
        </p:txBody>
      </p:sp>
      <p:sp>
        <p:nvSpPr>
          <p:cNvPr id="4" name="橢圓 3">
            <a:extLst>
              <a:ext uri="{FF2B5EF4-FFF2-40B4-BE49-F238E27FC236}">
                <a16:creationId xmlns:a16="http://schemas.microsoft.com/office/drawing/2014/main" id="{085F5309-959F-73CF-642E-B41FED589CA1}"/>
              </a:ext>
            </a:extLst>
          </p:cNvPr>
          <p:cNvSpPr/>
          <p:nvPr/>
        </p:nvSpPr>
        <p:spPr>
          <a:xfrm>
            <a:off x="3126817" y="4691783"/>
            <a:ext cx="2729480" cy="16778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19" name="文字方塊 18">
            <a:extLst>
              <a:ext uri="{FF2B5EF4-FFF2-40B4-BE49-F238E27FC236}">
                <a16:creationId xmlns:a16="http://schemas.microsoft.com/office/drawing/2014/main" id="{36246299-4DEB-FCA6-70E5-29B0009FAE90}"/>
              </a:ext>
            </a:extLst>
          </p:cNvPr>
          <p:cNvSpPr txBox="1"/>
          <p:nvPr/>
        </p:nvSpPr>
        <p:spPr>
          <a:xfrm>
            <a:off x="419735" y="3544240"/>
            <a:ext cx="7960867" cy="581057"/>
          </a:xfrm>
          <a:prstGeom prst="rect">
            <a:avLst/>
          </a:prstGeom>
          <a:noFill/>
        </p:spPr>
        <p:txBody>
          <a:bodyPr wrap="square">
            <a:spAutoFit/>
          </a:bodyPr>
          <a:lstStyle/>
          <a:p>
            <a:pPr algn="l">
              <a:lnSpc>
                <a:spcPct val="150000"/>
              </a:lnSpc>
              <a:buClrTx/>
              <a:buSzTx/>
              <a:buNone/>
            </a:pPr>
            <a:r>
              <a:rPr lang="zh-TW" altLang="en-US" sz="2400" dirty="0">
                <a:latin typeface="標楷體" panose="03000509000000000000" pitchFamily="65" charset="-120"/>
                <a:ea typeface="標楷體" panose="03000509000000000000" pitchFamily="65" charset="-120"/>
                <a:cs typeface="微軟正黑體 Light" panose="020B0304030504040204" charset="-120"/>
              </a:rPr>
              <a:t>本條文中的首長，指的是下圖中</a:t>
            </a:r>
            <a:r>
              <a:rPr lang="en-US" altLang="zh-TW" sz="2400" u="sng" dirty="0">
                <a:solidFill>
                  <a:srgbClr val="FF0000"/>
                </a:solidFill>
                <a:latin typeface="標楷體" panose="03000509000000000000" pitchFamily="65" charset="-120"/>
                <a:ea typeface="標楷體" panose="03000509000000000000" pitchFamily="65" charset="-120"/>
                <a:cs typeface="微軟正黑體 Light" panose="020B0304030504040204" charset="-120"/>
              </a:rPr>
              <a:t>              </a:t>
            </a:r>
            <a:r>
              <a:rPr lang="zh-TW" altLang="en-US" sz="2400" dirty="0">
                <a:latin typeface="標楷體" panose="03000509000000000000" pitchFamily="65" charset="-120"/>
                <a:ea typeface="標楷體" panose="03000509000000000000" pitchFamily="65" charset="-120"/>
                <a:cs typeface="微軟正黑體 Light" panose="020B0304030504040204" charset="-120"/>
              </a:rPr>
              <a:t>的機構。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 y="-190500"/>
            <a:ext cx="9347200" cy="151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885661" y="243905"/>
            <a:ext cx="5712737" cy="645160"/>
          </a:xfrm>
          <a:prstGeom prst="rect">
            <a:avLst/>
          </a:prstGeom>
        </p:spPr>
        <p:txBody>
          <a:bodyPr wrap="square">
            <a:spAutoFit/>
          </a:bodyPr>
          <a:lstStyle/>
          <a:p>
            <a:pPr>
              <a:defRPr/>
            </a:pPr>
            <a:r>
              <a:rPr lang="en-US" altLang="en-US" sz="3600" dirty="0">
                <a:ln w="18415" cmpd="sng">
                  <a:solidFill>
                    <a:srgbClr val="FFFFFF"/>
                  </a:solidFill>
                  <a:prstDash val="solid"/>
                </a:ln>
                <a:solidFill>
                  <a:srgbClr val="FFFFFF"/>
                </a:solidFill>
                <a:latin typeface="標楷體" panose="03000509000000000000" pitchFamily="65" charset="-120"/>
                <a:ea typeface="標楷體" panose="03000509000000000000" pitchFamily="65" charset="-120"/>
                <a:cs typeface="MS PGothic" panose="020B0600070205080204" pitchFamily="34" charset="-128"/>
              </a:rPr>
              <a:t>行政主導，司法制衡</a:t>
            </a:r>
          </a:p>
        </p:txBody>
      </p:sp>
      <p:sp>
        <p:nvSpPr>
          <p:cNvPr id="4102" name="Rectangle 16"/>
          <p:cNvSpPr>
            <a:spLocks noChangeArrowheads="1"/>
          </p:cNvSpPr>
          <p:nvPr/>
        </p:nvSpPr>
        <p:spPr bwMode="auto">
          <a:xfrm>
            <a:off x="419735" y="1440815"/>
            <a:ext cx="86448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9pPr>
          </a:lstStyle>
          <a:p>
            <a:pPr eaLnBrk="1" hangingPunct="1">
              <a:spcBef>
                <a:spcPct val="0"/>
              </a:spcBef>
              <a:buFontTx/>
              <a:buNone/>
            </a:pPr>
            <a:r>
              <a:rPr lang="zh-TW" altLang="en-US" sz="2800" dirty="0" err="1">
                <a:latin typeface="標楷體" panose="03000509000000000000" pitchFamily="65" charset="-120"/>
                <a:ea typeface="標楷體" panose="03000509000000000000" pitchFamily="65" charset="-120"/>
              </a:rPr>
              <a:t>《基本法》</a:t>
            </a:r>
            <a:r>
              <a:rPr lang="en-US" altLang="en-US" sz="2800" dirty="0" err="1">
                <a:latin typeface="標楷體" panose="03000509000000000000" pitchFamily="65" charset="-120"/>
                <a:ea typeface="標楷體" panose="03000509000000000000" pitchFamily="65" charset="-120"/>
                <a:sym typeface="+mn-ea"/>
              </a:rPr>
              <a:t>第</a:t>
            </a:r>
            <a:r>
              <a:rPr lang="en-US" altLang="zh-TW" sz="2800" dirty="0" err="1">
                <a:latin typeface="標楷體" panose="03000509000000000000" pitchFamily="65" charset="-120"/>
                <a:ea typeface="標楷體" panose="03000509000000000000" pitchFamily="65" charset="-120"/>
                <a:sym typeface="+mn-ea"/>
              </a:rPr>
              <a:t>43</a:t>
            </a:r>
            <a:r>
              <a:rPr lang="en-US" altLang="en-US" sz="2800" dirty="0" err="1">
                <a:latin typeface="標楷體" panose="03000509000000000000" pitchFamily="65" charset="-120"/>
                <a:ea typeface="標楷體" panose="03000509000000000000" pitchFamily="65" charset="-120"/>
                <a:sym typeface="+mn-ea"/>
              </a:rPr>
              <a:t>條指出</a:t>
            </a:r>
            <a:r>
              <a:rPr lang="zh-TW" altLang="en-US" sz="2800" dirty="0" err="1">
                <a:latin typeface="標楷體" panose="03000509000000000000" pitchFamily="65" charset="-120"/>
                <a:ea typeface="標楷體" panose="03000509000000000000" pitchFamily="65" charset="-120"/>
                <a:sym typeface="+mn-ea"/>
              </a:rPr>
              <a:t>：</a:t>
            </a:r>
          </a:p>
        </p:txBody>
      </p:sp>
      <p:sp>
        <p:nvSpPr>
          <p:cNvPr id="18439" name="Rectangle 19"/>
          <p:cNvSpPr>
            <a:spLocks noChangeArrowheads="1"/>
          </p:cNvSpPr>
          <p:nvPr/>
        </p:nvSpPr>
        <p:spPr bwMode="auto">
          <a:xfrm>
            <a:off x="1620069" y="1950402"/>
            <a:ext cx="7091994" cy="129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9pPr>
          </a:lstStyle>
          <a:p>
            <a:pPr eaLnBrk="1" hangingPunct="1">
              <a:lnSpc>
                <a:spcPts val="3200"/>
              </a:lnSpc>
              <a:spcBef>
                <a:spcPct val="0"/>
              </a:spcBef>
              <a:buFontTx/>
              <a:buNone/>
            </a:pPr>
            <a:r>
              <a:rPr lang="zh-TW" altLang="en-US" sz="2000" dirty="0">
                <a:latin typeface="標楷體" panose="03000509000000000000" pitchFamily="65" charset="-120"/>
                <a:ea typeface="標楷體" panose="03000509000000000000" pitchFamily="65" charset="-120"/>
              </a:rPr>
              <a:t>香港特別行政區行政長官是香港特別行政區的首長，</a:t>
            </a:r>
            <a:r>
              <a:rPr lang="zh-TW" altLang="en-US" sz="2000" dirty="0">
                <a:solidFill>
                  <a:srgbClr val="FF0000"/>
                </a:solidFill>
                <a:latin typeface="標楷體" panose="03000509000000000000" pitchFamily="65" charset="-120"/>
                <a:ea typeface="標楷體" panose="03000509000000000000" pitchFamily="65" charset="-120"/>
              </a:rPr>
              <a:t>代表香港特別行政區</a:t>
            </a:r>
            <a:r>
              <a:rPr lang="zh-TW" altLang="en-US" sz="2000" dirty="0">
                <a:latin typeface="標楷體" panose="03000509000000000000" pitchFamily="65" charset="-120"/>
                <a:ea typeface="標楷體" panose="03000509000000000000" pitchFamily="65" charset="-120"/>
              </a:rPr>
              <a:t>。 香港特別行政區行政長官依照本法的規定對中央人民政府和香港特別行政區負責。</a:t>
            </a:r>
            <a:endParaRPr altLang="en-US" sz="2000" dirty="0">
              <a:latin typeface="標楷體" panose="03000509000000000000" pitchFamily="65" charset="-120"/>
              <a:ea typeface="標楷體" panose="03000509000000000000" pitchFamily="65" charset="-120"/>
            </a:endParaRPr>
          </a:p>
        </p:txBody>
      </p:sp>
      <p:grpSp>
        <p:nvGrpSpPr>
          <p:cNvPr id="3" name="Group 2"/>
          <p:cNvGrpSpPr/>
          <p:nvPr/>
        </p:nvGrpSpPr>
        <p:grpSpPr>
          <a:xfrm>
            <a:off x="518795" y="187325"/>
            <a:ext cx="995680" cy="793115"/>
            <a:chOff x="995" y="835"/>
            <a:chExt cx="2888" cy="2185"/>
          </a:xfrm>
        </p:grpSpPr>
        <p:sp>
          <p:nvSpPr>
            <p:cNvPr id="8" name="Oval 11"/>
            <p:cNvSpPr/>
            <p:nvPr/>
          </p:nvSpPr>
          <p:spPr>
            <a:xfrm>
              <a:off x="1338" y="835"/>
              <a:ext cx="2185" cy="218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9pPr>
            </a:lstStyle>
            <a:p>
              <a:pPr algn="ctr" eaLnBrk="1" hangingPunct="1">
                <a:spcBef>
                  <a:spcPct val="0"/>
                </a:spcBef>
                <a:buFontTx/>
                <a:buNone/>
                <a:defRPr/>
              </a:pPr>
              <a:endParaRPr lang="zh-HK" altLang="zh-HK" sz="1800">
                <a:solidFill>
                  <a:srgbClr val="FFFFFF"/>
                </a:solidFill>
              </a:endParaRPr>
            </a:p>
          </p:txBody>
        </p:sp>
        <p:sp>
          <p:nvSpPr>
            <p:cNvPr id="9" name="TextBox 11"/>
            <p:cNvSpPr txBox="1">
              <a:spLocks noChangeArrowheads="1"/>
            </p:cNvSpPr>
            <p:nvPr/>
          </p:nvSpPr>
          <p:spPr bwMode="auto">
            <a:xfrm>
              <a:off x="995" y="1745"/>
              <a:ext cx="2888" cy="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9pPr>
            </a:lstStyle>
            <a:p>
              <a:pPr algn="ctr" eaLnBrk="1" hangingPunct="1">
                <a:spcBef>
                  <a:spcPct val="0"/>
                </a:spcBef>
                <a:buFontTx/>
                <a:buNone/>
              </a:pPr>
              <a:r>
                <a:rPr lang="en-US" altLang="zh-TW" sz="3600" b="1" baseline="30000" dirty="0">
                  <a:latin typeface="Arial" panose="020B0604020202020204" pitchFamily="34" charset="0"/>
                  <a:cs typeface="Arial" panose="020B0604020202020204" pitchFamily="34" charset="0"/>
                </a:rPr>
                <a:t>1</a:t>
              </a:r>
              <a:endParaRPr lang="zh-TW" altLang="en-US" sz="3600" b="1" baseline="30000" dirty="0">
                <a:latin typeface="Arial" panose="020B0604020202020204" pitchFamily="34" charset="0"/>
                <a:ea typeface="標楷體" panose="03000509000000000000" pitchFamily="65" charset="-120"/>
              </a:endParaRPr>
            </a:p>
          </p:txBody>
        </p:sp>
      </p:grpSp>
      <p:graphicFrame>
        <p:nvGraphicFramePr>
          <p:cNvPr id="4" name="Diagram 3"/>
          <p:cNvGraphicFramePr/>
          <p:nvPr>
            <p:extLst>
              <p:ext uri="{D42A27DB-BD31-4B8C-83A1-F6EECF244321}">
                <p14:modId xmlns:p14="http://schemas.microsoft.com/office/powerpoint/2010/main" val="3326806860"/>
              </p:ext>
            </p:extLst>
          </p:nvPr>
        </p:nvGraphicFramePr>
        <p:xfrm>
          <a:off x="226866" y="4402772"/>
          <a:ext cx="4268470" cy="1831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4"/>
          <p:cNvSpPr txBox="1"/>
          <p:nvPr/>
        </p:nvSpPr>
        <p:spPr>
          <a:xfrm>
            <a:off x="378460" y="4172585"/>
            <a:ext cx="386080" cy="460375"/>
          </a:xfrm>
          <a:prstGeom prst="rect">
            <a:avLst/>
          </a:prstGeom>
          <a:noFill/>
          <a:ln w="9525" cmpd="sng">
            <a:solidFill>
              <a:schemeClr val="accent1">
                <a:shade val="50000"/>
              </a:schemeClr>
            </a:solidFill>
            <a:prstDash val="solid"/>
          </a:ln>
        </p:spPr>
        <p:txBody>
          <a:bodyPr wrap="none" rtlCol="0">
            <a:spAutoFit/>
          </a:bodyPr>
          <a:lstStyle/>
          <a:p>
            <a:r>
              <a:rPr lang="en-US"/>
              <a:t>A</a:t>
            </a:r>
          </a:p>
        </p:txBody>
      </p:sp>
      <p:grpSp>
        <p:nvGrpSpPr>
          <p:cNvPr id="17" name="Group 16"/>
          <p:cNvGrpSpPr/>
          <p:nvPr/>
        </p:nvGrpSpPr>
        <p:grpSpPr>
          <a:xfrm>
            <a:off x="4742009" y="4259897"/>
            <a:ext cx="4175125" cy="1844675"/>
            <a:chOff x="7075" y="6346"/>
            <a:chExt cx="6575" cy="2905"/>
          </a:xfrm>
        </p:grpSpPr>
        <p:grpSp>
          <p:nvGrpSpPr>
            <p:cNvPr id="7" name="Group 6"/>
            <p:cNvGrpSpPr/>
            <p:nvPr/>
          </p:nvGrpSpPr>
          <p:grpSpPr>
            <a:xfrm>
              <a:off x="7075" y="6346"/>
              <a:ext cx="6575" cy="2905"/>
              <a:chOff x="7075" y="6052"/>
              <a:chExt cx="6575" cy="2905"/>
            </a:xfrm>
          </p:grpSpPr>
          <p:grpSp>
            <p:nvGrpSpPr>
              <p:cNvPr id="15" name="Group 14"/>
              <p:cNvGrpSpPr/>
              <p:nvPr/>
            </p:nvGrpSpPr>
            <p:grpSpPr>
              <a:xfrm>
                <a:off x="7486" y="7454"/>
                <a:ext cx="6164" cy="1503"/>
                <a:chOff x="660" y="7483"/>
                <a:chExt cx="12688" cy="1503"/>
              </a:xfrm>
            </p:grpSpPr>
            <p:sp>
              <p:nvSpPr>
                <p:cNvPr id="12" name="Text Box 11"/>
                <p:cNvSpPr txBox="1"/>
                <p:nvPr/>
              </p:nvSpPr>
              <p:spPr>
                <a:xfrm>
                  <a:off x="660" y="7483"/>
                  <a:ext cx="3772" cy="1503"/>
                </a:xfrm>
                <a:prstGeom prst="rect">
                  <a:avLst/>
                </a:prstGeom>
                <a:solidFill>
                  <a:srgbClr val="66FFCC"/>
                </a:solidFill>
              </p:spPr>
              <p:txBody>
                <a:bodyPr vert="horz" wrap="square" rtlCol="0">
                  <a:spAutoFit/>
                </a:bodyPr>
                <a:lstStyle/>
                <a:p>
                  <a:pPr algn="ctr"/>
                  <a:r>
                    <a:rPr lang="zh-TW" altLang="en-US" sz="2800" dirty="0">
                      <a:latin typeface="標楷體" panose="03000509000000000000" pitchFamily="65" charset="-120"/>
                      <a:ea typeface="標楷體" panose="03000509000000000000" pitchFamily="65" charset="-120"/>
                      <a:sym typeface="+mn-ea"/>
                    </a:rPr>
                    <a:t>立法機構</a:t>
                  </a:r>
                </a:p>
              </p:txBody>
            </p:sp>
            <p:sp>
              <p:nvSpPr>
                <p:cNvPr id="13" name="Text Box 12"/>
                <p:cNvSpPr txBox="1"/>
                <p:nvPr/>
              </p:nvSpPr>
              <p:spPr>
                <a:xfrm>
                  <a:off x="5334" y="7483"/>
                  <a:ext cx="3527" cy="1503"/>
                </a:xfrm>
                <a:prstGeom prst="rect">
                  <a:avLst/>
                </a:prstGeom>
                <a:solidFill>
                  <a:srgbClr val="66FFCC"/>
                </a:solidFill>
              </p:spPr>
              <p:txBody>
                <a:bodyPr vert="horz" wrap="square" rtlCol="0">
                  <a:spAutoFit/>
                </a:bodyPr>
                <a:lstStyle/>
                <a:p>
                  <a:pPr algn="ctr"/>
                  <a:r>
                    <a:rPr lang="zh-TW" altLang="en-US" sz="2800" dirty="0">
                      <a:latin typeface="標楷體" panose="03000509000000000000" pitchFamily="65" charset="-120"/>
                      <a:ea typeface="標楷體" panose="03000509000000000000" pitchFamily="65" charset="-120"/>
                      <a:sym typeface="+mn-ea"/>
                    </a:rPr>
                    <a:t>行政機構</a:t>
                  </a:r>
                </a:p>
              </p:txBody>
            </p:sp>
            <p:sp>
              <p:nvSpPr>
                <p:cNvPr id="14" name="Text Box 13"/>
                <p:cNvSpPr txBox="1"/>
                <p:nvPr/>
              </p:nvSpPr>
              <p:spPr>
                <a:xfrm>
                  <a:off x="9763" y="7483"/>
                  <a:ext cx="3585" cy="1503"/>
                </a:xfrm>
                <a:prstGeom prst="rect">
                  <a:avLst/>
                </a:prstGeom>
                <a:solidFill>
                  <a:srgbClr val="66FFCC"/>
                </a:solidFill>
              </p:spPr>
              <p:txBody>
                <a:bodyPr vert="horz" wrap="square" rtlCol="0">
                  <a:spAutoFit/>
                </a:bodyPr>
                <a:lstStyle/>
                <a:p>
                  <a:pPr algn="ctr"/>
                  <a:r>
                    <a:rPr lang="en-US" altLang="zh-TW" sz="2800" dirty="0">
                      <a:latin typeface="標楷體" panose="03000509000000000000" pitchFamily="65" charset="-120"/>
                      <a:ea typeface="標楷體" panose="03000509000000000000" pitchFamily="65" charset="-120"/>
                      <a:sym typeface="+mn-ea"/>
                    </a:rPr>
                    <a:t> </a:t>
                  </a:r>
                  <a:r>
                    <a:rPr lang="zh-TW" altLang="en-US" sz="2800" dirty="0">
                      <a:latin typeface="標楷體" panose="03000509000000000000" pitchFamily="65" charset="-120"/>
                      <a:ea typeface="標楷體" panose="03000509000000000000" pitchFamily="65" charset="-120"/>
                      <a:sym typeface="+mn-ea"/>
                    </a:rPr>
                    <a:t>司法機構</a:t>
                  </a:r>
                </a:p>
              </p:txBody>
            </p:sp>
          </p:grpSp>
          <p:sp>
            <p:nvSpPr>
              <p:cNvPr id="6" name="Text Box 5"/>
              <p:cNvSpPr txBox="1"/>
              <p:nvPr/>
            </p:nvSpPr>
            <p:spPr>
              <a:xfrm>
                <a:off x="7075" y="6052"/>
                <a:ext cx="533" cy="727"/>
              </a:xfrm>
              <a:prstGeom prst="rect">
                <a:avLst/>
              </a:prstGeom>
              <a:noFill/>
              <a:ln w="9525" cmpd="sng">
                <a:solidFill>
                  <a:schemeClr val="accent1">
                    <a:shade val="50000"/>
                  </a:schemeClr>
                </a:solidFill>
                <a:prstDash val="solid"/>
              </a:ln>
            </p:spPr>
            <p:txBody>
              <a:bodyPr wrap="none" rtlCol="0">
                <a:spAutoFit/>
              </a:bodyPr>
              <a:lstStyle/>
              <a:p>
                <a:r>
                  <a:rPr lang="en-US" dirty="0">
                    <a:latin typeface="標楷體" panose="03000509000000000000" pitchFamily="65" charset="-120"/>
                    <a:ea typeface="標楷體" panose="03000509000000000000" pitchFamily="65" charset="-120"/>
                  </a:rPr>
                  <a:t>B</a:t>
                </a:r>
              </a:p>
            </p:txBody>
          </p:sp>
        </p:grpSp>
        <p:cxnSp>
          <p:nvCxnSpPr>
            <p:cNvPr id="10" name="Straight Connector 9"/>
            <p:cNvCxnSpPr>
              <a:stCxn id="12" idx="3"/>
              <a:endCxn id="13" idx="1"/>
            </p:cNvCxnSpPr>
            <p:nvPr/>
          </p:nvCxnSpPr>
          <p:spPr>
            <a:xfrm>
              <a:off x="9318" y="8500"/>
              <a:ext cx="43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13" idx="3"/>
              <a:endCxn id="14" idx="1"/>
            </p:cNvCxnSpPr>
            <p:nvPr/>
          </p:nvCxnSpPr>
          <p:spPr>
            <a:xfrm>
              <a:off x="11470" y="8500"/>
              <a:ext cx="438"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1" name="文字方塊 8">
            <a:extLst>
              <a:ext uri="{FF2B5EF4-FFF2-40B4-BE49-F238E27FC236}">
                <a16:creationId xmlns:a16="http://schemas.microsoft.com/office/drawing/2014/main" id="{438E11E7-D78B-42CA-B2E9-942A0AEF7CDA}"/>
              </a:ext>
            </a:extLst>
          </p:cNvPr>
          <p:cNvSpPr txBox="1"/>
          <p:nvPr/>
        </p:nvSpPr>
        <p:spPr>
          <a:xfrm>
            <a:off x="8712063" y="6459680"/>
            <a:ext cx="457200"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r>
              <a:rPr lang="en-US" altLang="zh-HK" sz="1800" dirty="0">
                <a:latin typeface="標楷體" panose="03000509000000000000" pitchFamily="65" charset="-120"/>
                <a:ea typeface="標楷體" panose="03000509000000000000" pitchFamily="65" charset="-120"/>
              </a:rPr>
              <a:t>4</a:t>
            </a:r>
            <a:endParaRPr lang="zh-HK" altLang="en-US" sz="1800" dirty="0">
              <a:latin typeface="標楷體" panose="03000509000000000000" pitchFamily="65" charset="-120"/>
              <a:ea typeface="標楷體" panose="03000509000000000000" pitchFamily="65" charset="-120"/>
            </a:endParaRPr>
          </a:p>
        </p:txBody>
      </p:sp>
      <p:sp>
        <p:nvSpPr>
          <p:cNvPr id="22" name="橢圓 21">
            <a:extLst>
              <a:ext uri="{FF2B5EF4-FFF2-40B4-BE49-F238E27FC236}">
                <a16:creationId xmlns:a16="http://schemas.microsoft.com/office/drawing/2014/main" id="{3428EA3D-A030-EF33-23EC-12BCF1A1B136}"/>
              </a:ext>
            </a:extLst>
          </p:cNvPr>
          <p:cNvSpPr/>
          <p:nvPr/>
        </p:nvSpPr>
        <p:spPr>
          <a:xfrm>
            <a:off x="0" y="4402772"/>
            <a:ext cx="4724734" cy="221132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23" name="文字方塊 22">
            <a:extLst>
              <a:ext uri="{FF2B5EF4-FFF2-40B4-BE49-F238E27FC236}">
                <a16:creationId xmlns:a16="http://schemas.microsoft.com/office/drawing/2014/main" id="{30B7D79D-EF92-49B9-7EB4-150EBC1CA6FC}"/>
              </a:ext>
            </a:extLst>
          </p:cNvPr>
          <p:cNvSpPr txBox="1"/>
          <p:nvPr/>
        </p:nvSpPr>
        <p:spPr>
          <a:xfrm>
            <a:off x="410210" y="3339647"/>
            <a:ext cx="7241797" cy="581057"/>
          </a:xfrm>
          <a:prstGeom prst="rect">
            <a:avLst/>
          </a:prstGeom>
          <a:noFill/>
        </p:spPr>
        <p:txBody>
          <a:bodyPr wrap="square">
            <a:spAutoFit/>
          </a:bodyPr>
          <a:lstStyle/>
          <a:p>
            <a:pPr eaLnBrk="1" hangingPunct="1">
              <a:lnSpc>
                <a:spcPct val="150000"/>
              </a:lnSpc>
              <a:spcBef>
                <a:spcPct val="0"/>
              </a:spcBef>
              <a:buFontTx/>
              <a:buNone/>
            </a:pPr>
            <a:r>
              <a:rPr lang="zh-TW" altLang="zh-TW" sz="2400" dirty="0">
                <a:latin typeface="標楷體" panose="03000509000000000000" pitchFamily="65" charset="-120"/>
                <a:ea typeface="標楷體" panose="03000509000000000000" pitchFamily="65" charset="-120"/>
                <a:cs typeface="微軟正黑體 Light" panose="020B0304030504040204" charset="-120"/>
              </a:rPr>
              <a:t>你認為下面那組織圖更能代表</a:t>
            </a:r>
            <a:r>
              <a:rPr lang="zh-TW" altLang="zh-TW" sz="2400" dirty="0">
                <a:latin typeface="標楷體" panose="03000509000000000000" pitchFamily="65" charset="-120"/>
                <a:ea typeface="標楷體" panose="03000509000000000000" pitchFamily="65" charset="-120"/>
                <a:cs typeface="微軟正黑體 Light" panose="020B0304030504040204" charset="-120"/>
                <a:sym typeface="+mn-ea"/>
              </a:rPr>
              <a:t>本條文的意思？</a:t>
            </a:r>
            <a:endParaRPr lang="zh-TW" altLang="en-US" sz="2400" dirty="0">
              <a:latin typeface="標楷體" panose="03000509000000000000" pitchFamily="65" charset="-120"/>
              <a:ea typeface="標楷體" panose="03000509000000000000" pitchFamily="65" charset="-120"/>
              <a:cs typeface="微軟正黑體 Light" panose="020B030403050404020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fade">
                                      <p:cBhvr>
                                        <p:cTn id="7" dur="500"/>
                                        <p:tgtEl>
                                          <p:spTgt spid="184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ssolv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heel(1)">
                                      <p:cBhvr>
                                        <p:cTn id="25"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P spid="5" grpId="0" animBg="1"/>
      <p:bldP spid="5" grpId="1"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0350" y="130175"/>
            <a:ext cx="5435577" cy="1389913"/>
            <a:chOff x="410" y="205"/>
            <a:chExt cx="6115" cy="1240"/>
          </a:xfrm>
        </p:grpSpPr>
        <p:pic>
          <p:nvPicPr>
            <p:cNvPr id="512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0" y="205"/>
              <a:ext cx="5900" cy="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5"/>
            <p:cNvSpPr>
              <a:spLocks noChangeArrowheads="1"/>
            </p:cNvSpPr>
            <p:nvPr/>
          </p:nvSpPr>
          <p:spPr bwMode="auto">
            <a:xfrm>
              <a:off x="2870" y="803"/>
              <a:ext cx="3655"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9pPr>
            </a:lstStyle>
            <a:p>
              <a:pPr eaLnBrk="1" hangingPunct="1">
                <a:spcBef>
                  <a:spcPct val="0"/>
                </a:spcBef>
                <a:buFontTx/>
                <a:buNone/>
              </a:pPr>
              <a:r>
                <a:rPr lang="en-US" altLang="en-US" sz="2800">
                  <a:solidFill>
                    <a:schemeClr val="bg1"/>
                  </a:solidFill>
                  <a:latin typeface="標楷體" panose="03000509000000000000" pitchFamily="65" charset="-120"/>
                  <a:ea typeface="標楷體" panose="03000509000000000000" pitchFamily="65" charset="-120"/>
                </a:rPr>
                <a:t>與哪些部門有關？</a:t>
              </a:r>
              <a:endParaRPr lang="zh-TW" altLang="en-US" sz="2800">
                <a:solidFill>
                  <a:schemeClr val="bg1"/>
                </a:solidFill>
                <a:latin typeface="標楷體" panose="03000509000000000000" pitchFamily="65" charset="-120"/>
                <a:ea typeface="標楷體" panose="03000509000000000000" pitchFamily="65" charset="-120"/>
              </a:endParaRPr>
            </a:p>
          </p:txBody>
        </p:sp>
      </p:grpSp>
      <p:sp>
        <p:nvSpPr>
          <p:cNvPr id="12" name="Text Box 11"/>
          <p:cNvSpPr txBox="1"/>
          <p:nvPr/>
        </p:nvSpPr>
        <p:spPr>
          <a:xfrm>
            <a:off x="6774815" y="1863090"/>
            <a:ext cx="1327150" cy="521970"/>
          </a:xfrm>
          <a:prstGeom prst="rect">
            <a:avLst/>
          </a:prstGeom>
          <a:solidFill>
            <a:srgbClr val="FFC000"/>
          </a:solidFill>
        </p:spPr>
        <p:txBody>
          <a:bodyPr vert="horz" wrap="square" rtlCol="0">
            <a:spAutoFit/>
          </a:bodyPr>
          <a:lstStyle/>
          <a:p>
            <a:r>
              <a:rPr lang="zh-TW" altLang="en-US" sz="2800">
                <a:latin typeface="+mn-lt"/>
                <a:ea typeface="+mn-ea"/>
                <a:sym typeface="+mn-ea"/>
              </a:rPr>
              <a:t>立法會</a:t>
            </a:r>
          </a:p>
        </p:txBody>
      </p:sp>
      <p:grpSp>
        <p:nvGrpSpPr>
          <p:cNvPr id="5" name="Group 4"/>
          <p:cNvGrpSpPr/>
          <p:nvPr/>
        </p:nvGrpSpPr>
        <p:grpSpPr>
          <a:xfrm>
            <a:off x="360045" y="1863090"/>
            <a:ext cx="7741920" cy="4385310"/>
            <a:chOff x="567" y="2934"/>
            <a:chExt cx="12192" cy="6906"/>
          </a:xfrm>
        </p:grpSpPr>
        <p:grpSp>
          <p:nvGrpSpPr>
            <p:cNvPr id="4" name="Group 3"/>
            <p:cNvGrpSpPr/>
            <p:nvPr/>
          </p:nvGrpSpPr>
          <p:grpSpPr>
            <a:xfrm>
              <a:off x="567" y="4032"/>
              <a:ext cx="8402" cy="4986"/>
              <a:chOff x="567" y="4032"/>
              <a:chExt cx="8402" cy="4986"/>
            </a:xfrm>
          </p:grpSpPr>
          <p:grpSp>
            <p:nvGrpSpPr>
              <p:cNvPr id="3" name="Group 2"/>
              <p:cNvGrpSpPr/>
              <p:nvPr/>
            </p:nvGrpSpPr>
            <p:grpSpPr>
              <a:xfrm>
                <a:off x="6155" y="4032"/>
                <a:ext cx="2814" cy="4986"/>
                <a:chOff x="6155" y="4032"/>
                <a:chExt cx="2814" cy="4986"/>
              </a:xfrm>
            </p:grpSpPr>
            <p:sp>
              <p:nvSpPr>
                <p:cNvPr id="6" name="Text Box 5"/>
                <p:cNvSpPr txBox="1"/>
                <p:nvPr/>
              </p:nvSpPr>
              <p:spPr>
                <a:xfrm>
                  <a:off x="6155" y="4032"/>
                  <a:ext cx="2815" cy="822"/>
                </a:xfrm>
                <a:prstGeom prst="rect">
                  <a:avLst/>
                </a:prstGeom>
                <a:solidFill>
                  <a:srgbClr val="66FFCC"/>
                </a:solidFill>
              </p:spPr>
              <p:txBody>
                <a:bodyPr vert="horz" wrap="square" rtlCol="0">
                  <a:spAutoFit/>
                </a:bodyPr>
                <a:lstStyle/>
                <a:p>
                  <a:r>
                    <a:rPr lang="zh-TW" altLang="en-US" sz="2800" dirty="0">
                      <a:latin typeface="標楷體" panose="03000509000000000000" pitchFamily="65" charset="-120"/>
                      <a:ea typeface="標楷體" panose="03000509000000000000" pitchFamily="65" charset="-120"/>
                      <a:sym typeface="+mn-ea"/>
                    </a:rPr>
                    <a:t>行政長官</a:t>
                  </a:r>
                  <a:endParaRPr lang="zh-TW" altLang="en-US" sz="2800" dirty="0">
                    <a:latin typeface="標楷體" panose="03000509000000000000" pitchFamily="65" charset="-120"/>
                    <a:ea typeface="標楷體" panose="03000509000000000000" pitchFamily="65" charset="-120"/>
                  </a:endParaRPr>
                </a:p>
              </p:txBody>
            </p:sp>
            <p:sp>
              <p:nvSpPr>
                <p:cNvPr id="7" name="Text Box 6"/>
                <p:cNvSpPr txBox="1"/>
                <p:nvPr/>
              </p:nvSpPr>
              <p:spPr>
                <a:xfrm>
                  <a:off x="6155" y="5417"/>
                  <a:ext cx="2815" cy="822"/>
                </a:xfrm>
                <a:prstGeom prst="rect">
                  <a:avLst/>
                </a:prstGeom>
                <a:solidFill>
                  <a:srgbClr val="66FFCC"/>
                </a:solidFill>
              </p:spPr>
              <p:txBody>
                <a:bodyPr vert="horz" wrap="square" rtlCol="0">
                  <a:spAutoFit/>
                </a:bodyPr>
                <a:lstStyle/>
                <a:p>
                  <a:r>
                    <a:rPr lang="zh-TW" altLang="en-US" sz="2800">
                      <a:latin typeface="標楷體" panose="03000509000000000000" pitchFamily="65" charset="-120"/>
                      <a:ea typeface="標楷體" panose="03000509000000000000" pitchFamily="65" charset="-120"/>
                      <a:sym typeface="+mn-ea"/>
                    </a:rPr>
                    <a:t>立法機構</a:t>
                  </a:r>
                </a:p>
              </p:txBody>
            </p:sp>
            <p:sp>
              <p:nvSpPr>
                <p:cNvPr id="8" name="Text Box 7"/>
                <p:cNvSpPr txBox="1"/>
                <p:nvPr/>
              </p:nvSpPr>
              <p:spPr>
                <a:xfrm>
                  <a:off x="6155" y="6798"/>
                  <a:ext cx="2815" cy="822"/>
                </a:xfrm>
                <a:prstGeom prst="rect">
                  <a:avLst/>
                </a:prstGeom>
                <a:solidFill>
                  <a:srgbClr val="66FFCC"/>
                </a:solidFill>
              </p:spPr>
              <p:txBody>
                <a:bodyPr vert="horz" wrap="square" rtlCol="0">
                  <a:spAutoFit/>
                </a:bodyPr>
                <a:lstStyle/>
                <a:p>
                  <a:r>
                    <a:rPr lang="zh-TW" altLang="en-US" sz="2800">
                      <a:latin typeface="標楷體" panose="03000509000000000000" pitchFamily="65" charset="-120"/>
                      <a:ea typeface="標楷體" panose="03000509000000000000" pitchFamily="65" charset="-120"/>
                      <a:sym typeface="+mn-ea"/>
                    </a:rPr>
                    <a:t>行政機構</a:t>
                  </a:r>
                </a:p>
              </p:txBody>
            </p:sp>
            <p:sp>
              <p:nvSpPr>
                <p:cNvPr id="9" name="Text Box 8"/>
                <p:cNvSpPr txBox="1"/>
                <p:nvPr/>
              </p:nvSpPr>
              <p:spPr>
                <a:xfrm>
                  <a:off x="6155" y="8196"/>
                  <a:ext cx="2815" cy="822"/>
                </a:xfrm>
                <a:prstGeom prst="rect">
                  <a:avLst/>
                </a:prstGeom>
                <a:solidFill>
                  <a:srgbClr val="66FFCC"/>
                </a:solidFill>
              </p:spPr>
              <p:txBody>
                <a:bodyPr vert="horz" wrap="square" rtlCol="0">
                  <a:spAutoFit/>
                </a:bodyPr>
                <a:lstStyle/>
                <a:p>
                  <a:r>
                    <a:rPr lang="zh-TW" altLang="en-US" sz="2800">
                      <a:latin typeface="標楷體" panose="03000509000000000000" pitchFamily="65" charset="-120"/>
                      <a:ea typeface="標楷體" panose="03000509000000000000" pitchFamily="65" charset="-120"/>
                      <a:sym typeface="+mn-ea"/>
                    </a:rPr>
                    <a:t>司法機構</a:t>
                  </a:r>
                </a:p>
              </p:txBody>
            </p:sp>
          </p:grpSp>
          <p:sp>
            <p:nvSpPr>
              <p:cNvPr id="10" name="Text Box 9"/>
              <p:cNvSpPr txBox="1"/>
              <p:nvPr/>
            </p:nvSpPr>
            <p:spPr>
              <a:xfrm>
                <a:off x="567" y="5027"/>
                <a:ext cx="4360" cy="822"/>
              </a:xfrm>
              <a:prstGeom prst="rect">
                <a:avLst/>
              </a:prstGeom>
              <a:solidFill>
                <a:srgbClr val="FFFF00"/>
              </a:solidFill>
            </p:spPr>
            <p:txBody>
              <a:bodyPr vert="horz" wrap="square" rtlCol="0">
                <a:spAutoFit/>
              </a:bodyPr>
              <a:lstStyle/>
              <a:p>
                <a:r>
                  <a:rPr lang="zh-TW" altLang="en-US" sz="2800" dirty="0">
                    <a:latin typeface="標楷體" panose="03000509000000000000" pitchFamily="65" charset="-120"/>
                    <a:ea typeface="標楷體" panose="03000509000000000000" pitchFamily="65" charset="-120"/>
                    <a:sym typeface="+mn-ea"/>
                  </a:rPr>
                  <a:t>《基本法》</a:t>
                </a:r>
                <a:r>
                  <a:rPr lang="en-US" altLang="zh-TW" sz="2800" dirty="0">
                    <a:latin typeface="標楷體" panose="03000509000000000000" pitchFamily="65" charset="-120"/>
                    <a:ea typeface="標楷體" panose="03000509000000000000" pitchFamily="65" charset="-120"/>
                    <a:sym typeface="+mn-ea"/>
                  </a:rPr>
                  <a:t>43</a:t>
                </a:r>
                <a:r>
                  <a:rPr lang="zh-TW" altLang="en-US" sz="2800" dirty="0">
                    <a:latin typeface="標楷體" panose="03000509000000000000" pitchFamily="65" charset="-120"/>
                    <a:ea typeface="標楷體" panose="03000509000000000000" pitchFamily="65" charset="-120"/>
                    <a:sym typeface="+mn-ea"/>
                  </a:rPr>
                  <a:t>條</a:t>
                </a:r>
              </a:p>
            </p:txBody>
          </p:sp>
          <p:sp>
            <p:nvSpPr>
              <p:cNvPr id="11" name="Text Box 10"/>
              <p:cNvSpPr txBox="1"/>
              <p:nvPr/>
            </p:nvSpPr>
            <p:spPr>
              <a:xfrm>
                <a:off x="567" y="7036"/>
                <a:ext cx="4360" cy="822"/>
              </a:xfrm>
              <a:prstGeom prst="rect">
                <a:avLst/>
              </a:prstGeom>
              <a:solidFill>
                <a:srgbClr val="FFFF00"/>
              </a:solidFill>
            </p:spPr>
            <p:txBody>
              <a:bodyPr vert="horz" wrap="square" rtlCol="0">
                <a:spAutoFit/>
              </a:bodyPr>
              <a:lstStyle/>
              <a:p>
                <a:r>
                  <a:rPr lang="zh-TW" altLang="en-US" sz="2800" dirty="0">
                    <a:latin typeface="標楷體" panose="03000509000000000000" pitchFamily="65" charset="-120"/>
                    <a:ea typeface="標楷體" panose="03000509000000000000" pitchFamily="65" charset="-120"/>
                    <a:sym typeface="+mn-ea"/>
                  </a:rPr>
                  <a:t>《基本法》</a:t>
                </a:r>
                <a:r>
                  <a:rPr lang="en-US" altLang="zh-TW" sz="2800" dirty="0">
                    <a:latin typeface="標楷體" panose="03000509000000000000" pitchFamily="65" charset="-120"/>
                    <a:ea typeface="標楷體" panose="03000509000000000000" pitchFamily="65" charset="-120"/>
                    <a:sym typeface="+mn-ea"/>
                  </a:rPr>
                  <a:t>60</a:t>
                </a:r>
                <a:r>
                  <a:rPr lang="zh-TW" altLang="en-US" sz="2800" dirty="0">
                    <a:latin typeface="標楷體" panose="03000509000000000000" pitchFamily="65" charset="-120"/>
                    <a:ea typeface="標楷體" panose="03000509000000000000" pitchFamily="65" charset="-120"/>
                    <a:sym typeface="+mn-ea"/>
                  </a:rPr>
                  <a:t>條</a:t>
                </a:r>
              </a:p>
            </p:txBody>
          </p:sp>
        </p:grpSp>
        <p:sp>
          <p:nvSpPr>
            <p:cNvPr id="14" name="Text Box 13"/>
            <p:cNvSpPr txBox="1"/>
            <p:nvPr/>
          </p:nvSpPr>
          <p:spPr>
            <a:xfrm>
              <a:off x="10669" y="9018"/>
              <a:ext cx="2090" cy="822"/>
            </a:xfrm>
            <a:prstGeom prst="rect">
              <a:avLst/>
            </a:prstGeom>
            <a:solidFill>
              <a:srgbClr val="FFC000"/>
            </a:solidFill>
          </p:spPr>
          <p:txBody>
            <a:bodyPr vert="horz" wrap="square" rtlCol="0">
              <a:spAutoFit/>
            </a:bodyPr>
            <a:lstStyle/>
            <a:p>
              <a:pPr algn="ctr"/>
              <a:r>
                <a:rPr lang="zh-TW" altLang="en-US" sz="2800">
                  <a:latin typeface="標楷體" panose="03000509000000000000" pitchFamily="65" charset="-120"/>
                  <a:ea typeface="標楷體" panose="03000509000000000000" pitchFamily="65" charset="-120"/>
                  <a:sym typeface="+mn-ea"/>
                </a:rPr>
                <a:t>政府</a:t>
              </a:r>
            </a:p>
          </p:txBody>
        </p:sp>
        <p:sp>
          <p:nvSpPr>
            <p:cNvPr id="15" name="Text Box 14"/>
            <p:cNvSpPr txBox="1"/>
            <p:nvPr/>
          </p:nvSpPr>
          <p:spPr>
            <a:xfrm>
              <a:off x="10669" y="2934"/>
              <a:ext cx="2090" cy="822"/>
            </a:xfrm>
            <a:prstGeom prst="rect">
              <a:avLst/>
            </a:prstGeom>
            <a:solidFill>
              <a:srgbClr val="FFC000"/>
            </a:solidFill>
          </p:spPr>
          <p:txBody>
            <a:bodyPr vert="horz" wrap="square" rtlCol="0">
              <a:spAutoFit/>
            </a:bodyPr>
            <a:lstStyle/>
            <a:p>
              <a:r>
                <a:rPr lang="zh-TW" altLang="en-US" sz="2800">
                  <a:latin typeface="標楷體" panose="03000509000000000000" pitchFamily="65" charset="-120"/>
                  <a:ea typeface="標楷體" panose="03000509000000000000" pitchFamily="65" charset="-120"/>
                  <a:sym typeface="+mn-ea"/>
                </a:rPr>
                <a:t>立法會</a:t>
              </a:r>
            </a:p>
          </p:txBody>
        </p:sp>
        <p:sp>
          <p:nvSpPr>
            <p:cNvPr id="16" name="Text Box 15"/>
            <p:cNvSpPr txBox="1"/>
            <p:nvPr/>
          </p:nvSpPr>
          <p:spPr>
            <a:xfrm>
              <a:off x="10669" y="5976"/>
              <a:ext cx="2090" cy="822"/>
            </a:xfrm>
            <a:prstGeom prst="rect">
              <a:avLst/>
            </a:prstGeom>
            <a:solidFill>
              <a:srgbClr val="FFC000"/>
            </a:solidFill>
          </p:spPr>
          <p:txBody>
            <a:bodyPr vert="horz" wrap="square" rtlCol="0">
              <a:spAutoFit/>
            </a:bodyPr>
            <a:lstStyle/>
            <a:p>
              <a:pPr algn="ctr"/>
              <a:r>
                <a:rPr lang="zh-TW" altLang="en-US" sz="2800">
                  <a:latin typeface="標楷體" panose="03000509000000000000" pitchFamily="65" charset="-120"/>
                  <a:ea typeface="標楷體" panose="03000509000000000000" pitchFamily="65" charset="-120"/>
                  <a:sym typeface="+mn-ea"/>
                </a:rPr>
                <a:t>法院</a:t>
              </a:r>
            </a:p>
          </p:txBody>
        </p:sp>
      </p:grpSp>
      <p:sp>
        <p:nvSpPr>
          <p:cNvPr id="17" name="Text Box 16"/>
          <p:cNvSpPr txBox="1"/>
          <p:nvPr/>
        </p:nvSpPr>
        <p:spPr>
          <a:xfrm>
            <a:off x="299720" y="1619310"/>
            <a:ext cx="4069080" cy="830997"/>
          </a:xfrm>
          <a:prstGeom prst="rect">
            <a:avLst/>
          </a:prstGeom>
          <a:noFill/>
        </p:spPr>
        <p:txBody>
          <a:bodyPr wrap="square" rtlCol="0">
            <a:spAutoFit/>
          </a:bodyPr>
          <a:lstStyle/>
          <a:p>
            <a:r>
              <a:rPr lang="zh-TW" altLang="en-US" dirty="0">
                <a:latin typeface="標楷體" panose="03000509000000000000" pitchFamily="65" charset="-120"/>
                <a:ea typeface="標楷體" panose="03000509000000000000" pitchFamily="65" charset="-120"/>
              </a:rPr>
              <a:t>連線：請將左邊和右邊與中間。最相關的用直線連起來。</a:t>
            </a:r>
          </a:p>
        </p:txBody>
      </p:sp>
      <p:cxnSp>
        <p:nvCxnSpPr>
          <p:cNvPr id="18" name="Straight Connector 17"/>
          <p:cNvCxnSpPr>
            <a:cxnSpLocks/>
            <a:stCxn id="10" idx="3"/>
            <a:endCxn id="6" idx="1"/>
          </p:cNvCxnSpPr>
          <p:nvPr/>
        </p:nvCxnSpPr>
        <p:spPr>
          <a:xfrm flipV="1">
            <a:off x="3128645" y="2821305"/>
            <a:ext cx="779780" cy="6318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11" idx="3"/>
            <a:endCxn id="8" idx="1"/>
          </p:cNvCxnSpPr>
          <p:nvPr/>
        </p:nvCxnSpPr>
        <p:spPr>
          <a:xfrm flipV="1">
            <a:off x="3128645" y="4577715"/>
            <a:ext cx="779780" cy="15113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7" idx="3"/>
          </p:cNvCxnSpPr>
          <p:nvPr/>
        </p:nvCxnSpPr>
        <p:spPr>
          <a:xfrm flipV="1">
            <a:off x="5695950" y="2193290"/>
            <a:ext cx="1078865" cy="150749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8" idx="3"/>
          </p:cNvCxnSpPr>
          <p:nvPr/>
        </p:nvCxnSpPr>
        <p:spPr>
          <a:xfrm>
            <a:off x="5695950" y="4577715"/>
            <a:ext cx="1078865" cy="145034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9" idx="3"/>
          </p:cNvCxnSpPr>
          <p:nvPr/>
        </p:nvCxnSpPr>
        <p:spPr>
          <a:xfrm flipV="1">
            <a:off x="5695950" y="4135120"/>
            <a:ext cx="1078865" cy="1330325"/>
          </a:xfrm>
          <a:prstGeom prst="line">
            <a:avLst/>
          </a:prstGeom>
        </p:spPr>
        <p:style>
          <a:lnRef idx="2">
            <a:schemeClr val="accent1"/>
          </a:lnRef>
          <a:fillRef idx="0">
            <a:schemeClr val="accent1"/>
          </a:fillRef>
          <a:effectRef idx="1">
            <a:schemeClr val="accent1"/>
          </a:effectRef>
          <a:fontRef idx="minor">
            <a:schemeClr val="tx1"/>
          </a:fontRef>
        </p:style>
      </p:cxnSp>
      <p:sp>
        <p:nvSpPr>
          <p:cNvPr id="24" name="文字方塊 8">
            <a:extLst>
              <a:ext uri="{FF2B5EF4-FFF2-40B4-BE49-F238E27FC236}">
                <a16:creationId xmlns:a16="http://schemas.microsoft.com/office/drawing/2014/main" id="{686DC60B-8D5B-4768-9575-1EF87AEC1B9D}"/>
              </a:ext>
            </a:extLst>
          </p:cNvPr>
          <p:cNvSpPr txBox="1"/>
          <p:nvPr/>
        </p:nvSpPr>
        <p:spPr>
          <a:xfrm>
            <a:off x="8712063" y="6459680"/>
            <a:ext cx="457200"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r>
              <a:rPr lang="en-US" altLang="zh-HK" sz="1800" dirty="0">
                <a:latin typeface="標楷體" panose="03000509000000000000" pitchFamily="65" charset="-120"/>
                <a:ea typeface="標楷體" panose="03000509000000000000" pitchFamily="65" charset="-120"/>
              </a:rPr>
              <a:t>5</a:t>
            </a:r>
            <a:endParaRPr lang="zh-HK" altLang="en-US" sz="1800"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righ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right)">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0800" y="-190500"/>
            <a:ext cx="9347200" cy="1513840"/>
            <a:chOff x="-80" y="-300"/>
            <a:chExt cx="14720" cy="2384"/>
          </a:xfrm>
        </p:grpSpPr>
        <p:pic>
          <p:nvPicPr>
            <p:cNvPr id="4099"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 y="-300"/>
              <a:ext cx="14720" cy="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2970" y="384"/>
              <a:ext cx="8996" cy="1016"/>
            </a:xfrm>
            <a:prstGeom prst="rect">
              <a:avLst/>
            </a:prstGeom>
          </p:spPr>
          <p:txBody>
            <a:bodyPr wrap="square">
              <a:spAutoFit/>
            </a:bodyPr>
            <a:lstStyle/>
            <a:p>
              <a:pPr>
                <a:defRPr/>
              </a:pPr>
              <a:r>
                <a:rPr lang="en-US" altLang="en-US" sz="3600" dirty="0">
                  <a:ln w="18415" cmpd="sng">
                    <a:solidFill>
                      <a:srgbClr val="FFFFFF"/>
                    </a:solidFill>
                    <a:prstDash val="solid"/>
                  </a:ln>
                  <a:solidFill>
                    <a:srgbClr val="FFFFFF"/>
                  </a:solidFill>
                  <a:latin typeface="標楷體" panose="03000509000000000000" pitchFamily="65" charset="-120"/>
                  <a:ea typeface="標楷體" panose="03000509000000000000" pitchFamily="65" charset="-120"/>
                  <a:cs typeface="MS PGothic" panose="020B0600070205080204" pitchFamily="34" charset="-128"/>
                </a:rPr>
                <a:t>行政主導，司法制衡</a:t>
              </a:r>
            </a:p>
          </p:txBody>
        </p:sp>
        <p:grpSp>
          <p:nvGrpSpPr>
            <p:cNvPr id="3" name="Group 2"/>
            <p:cNvGrpSpPr/>
            <p:nvPr/>
          </p:nvGrpSpPr>
          <p:grpSpPr>
            <a:xfrm>
              <a:off x="817" y="295"/>
              <a:ext cx="1568" cy="1249"/>
              <a:chOff x="995" y="835"/>
              <a:chExt cx="2888" cy="2185"/>
            </a:xfrm>
          </p:grpSpPr>
          <p:sp>
            <p:nvSpPr>
              <p:cNvPr id="8" name="Oval 11"/>
              <p:cNvSpPr/>
              <p:nvPr/>
            </p:nvSpPr>
            <p:spPr>
              <a:xfrm>
                <a:off x="1338" y="835"/>
                <a:ext cx="2185" cy="218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9pPr>
              </a:lstStyle>
              <a:p>
                <a:pPr algn="ctr" eaLnBrk="1" hangingPunct="1">
                  <a:spcBef>
                    <a:spcPct val="0"/>
                  </a:spcBef>
                  <a:buFontTx/>
                  <a:buNone/>
                  <a:defRPr/>
                </a:pPr>
                <a:endParaRPr lang="zh-HK" altLang="zh-HK" sz="1800">
                  <a:solidFill>
                    <a:srgbClr val="FFFFFF"/>
                  </a:solidFill>
                </a:endParaRPr>
              </a:p>
            </p:txBody>
          </p:sp>
          <p:sp>
            <p:nvSpPr>
              <p:cNvPr id="9" name="TextBox 11"/>
              <p:cNvSpPr txBox="1">
                <a:spLocks noChangeArrowheads="1"/>
              </p:cNvSpPr>
              <p:nvPr/>
            </p:nvSpPr>
            <p:spPr bwMode="auto">
              <a:xfrm>
                <a:off x="995" y="1745"/>
                <a:ext cx="2888" cy="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9pPr>
              </a:lstStyle>
              <a:p>
                <a:pPr algn="ctr" eaLnBrk="1" hangingPunct="1">
                  <a:spcBef>
                    <a:spcPct val="0"/>
                  </a:spcBef>
                  <a:buFontTx/>
                  <a:buNone/>
                </a:pPr>
                <a:r>
                  <a:rPr lang="en-US" altLang="zh-TW" sz="3600" b="1" baseline="30000" dirty="0">
                    <a:latin typeface="Arial" panose="020B0604020202020204" pitchFamily="34" charset="0"/>
                    <a:cs typeface="Arial" panose="020B0604020202020204" pitchFamily="34" charset="0"/>
                  </a:rPr>
                  <a:t>1</a:t>
                </a:r>
                <a:endParaRPr lang="zh-TW" altLang="en-US" sz="3600" b="1" baseline="30000" dirty="0">
                  <a:latin typeface="Arial" panose="020B0604020202020204" pitchFamily="34" charset="0"/>
                  <a:ea typeface="標楷體" panose="03000509000000000000" pitchFamily="65" charset="-120"/>
                </a:endParaRPr>
              </a:p>
            </p:txBody>
          </p:sp>
        </p:grpSp>
      </p:grpSp>
      <p:sp>
        <p:nvSpPr>
          <p:cNvPr id="2" name="Text Box 1"/>
          <p:cNvSpPr txBox="1"/>
          <p:nvPr/>
        </p:nvSpPr>
        <p:spPr>
          <a:xfrm>
            <a:off x="239395" y="2567940"/>
            <a:ext cx="8387080" cy="953135"/>
          </a:xfrm>
          <a:prstGeom prst="rect">
            <a:avLst/>
          </a:prstGeom>
          <a:noFill/>
        </p:spPr>
        <p:txBody>
          <a:bodyPr wrap="square" rtlCol="0">
            <a:spAutoFit/>
          </a:bodyPr>
          <a:lstStyle/>
          <a:p>
            <a:pPr algn="l">
              <a:buClrTx/>
              <a:buSzTx/>
              <a:buNone/>
            </a:pPr>
            <a:r>
              <a:rPr altLang="en-US" sz="2800" dirty="0">
                <a:latin typeface="標楷體" panose="03000509000000000000" pitchFamily="65" charset="-120"/>
                <a:ea typeface="標楷體" panose="03000509000000000000" pitchFamily="65" charset="-120"/>
                <a:sym typeface="+mn-ea"/>
              </a:rPr>
              <a:t>《基本法》第</a:t>
            </a:r>
            <a:r>
              <a:rPr lang="en-US" sz="2800" dirty="0">
                <a:latin typeface="標楷體" panose="03000509000000000000" pitchFamily="65" charset="-120"/>
                <a:ea typeface="標楷體" panose="03000509000000000000" pitchFamily="65" charset="-120"/>
                <a:sym typeface="+mn-ea"/>
              </a:rPr>
              <a:t>60</a:t>
            </a:r>
            <a:r>
              <a:rPr altLang="en-US" sz="2800" dirty="0">
                <a:latin typeface="標楷體" panose="03000509000000000000" pitchFamily="65" charset="-120"/>
                <a:ea typeface="標楷體" panose="03000509000000000000" pitchFamily="65" charset="-120"/>
                <a:sym typeface="+mn-ea"/>
              </a:rPr>
              <a:t>條</a:t>
            </a:r>
            <a:r>
              <a:rPr lang="zh-TW" altLang="en-US" sz="2800" dirty="0" err="1">
                <a:latin typeface="標楷體" panose="03000509000000000000" pitchFamily="65" charset="-120"/>
                <a:ea typeface="標楷體" panose="03000509000000000000" pitchFamily="65" charset="-120"/>
                <a:sym typeface="+mn-ea"/>
              </a:rPr>
              <a:t>：</a:t>
            </a:r>
            <a:r>
              <a:rPr lang="zh-TW" altLang="en-US" sz="2800" dirty="0" err="1">
                <a:latin typeface="標楷體" panose="03000509000000000000" pitchFamily="65" charset="-120"/>
                <a:ea typeface="標楷體" panose="03000509000000000000" pitchFamily="65" charset="-120"/>
                <a:cs typeface="MS PGothic" panose="020B0600070205080204" pitchFamily="34" charset="-128"/>
                <a:sym typeface="+mn-ea"/>
              </a:rPr>
              <a:t>「</a:t>
            </a:r>
            <a:r>
              <a:rPr altLang="en-US" sz="2800" dirty="0" err="1">
                <a:latin typeface="標楷體" panose="03000509000000000000" pitchFamily="65" charset="-120"/>
                <a:ea typeface="標楷體" panose="03000509000000000000" pitchFamily="65" charset="-120"/>
                <a:cs typeface="MS PGothic" panose="020B0600070205080204" pitchFamily="34" charset="-128"/>
              </a:rPr>
              <a:t>香港特別行政區</a:t>
            </a:r>
            <a:r>
              <a:rPr altLang="en-US" sz="2800" dirty="0" err="1">
                <a:solidFill>
                  <a:srgbClr val="FF0000"/>
                </a:solidFill>
                <a:latin typeface="標楷體" panose="03000509000000000000" pitchFamily="65" charset="-120"/>
                <a:ea typeface="標楷體" panose="03000509000000000000" pitchFamily="65" charset="-120"/>
                <a:cs typeface="MS PGothic" panose="020B0600070205080204" pitchFamily="34" charset="-128"/>
              </a:rPr>
              <a:t>政府的首長</a:t>
            </a:r>
            <a:r>
              <a:rPr altLang="en-US" sz="2800" dirty="0" err="1">
                <a:latin typeface="標楷體" panose="03000509000000000000" pitchFamily="65" charset="-120"/>
                <a:ea typeface="標楷體" panose="03000509000000000000" pitchFamily="65" charset="-120"/>
                <a:cs typeface="MS PGothic" panose="020B0600070205080204" pitchFamily="34" charset="-128"/>
              </a:rPr>
              <a:t>是香港特別行政區行政長官</a:t>
            </a:r>
            <a:r>
              <a:rPr altLang="en-US" sz="2800" dirty="0">
                <a:latin typeface="標楷體" panose="03000509000000000000" pitchFamily="65" charset="-120"/>
                <a:ea typeface="標楷體" panose="03000509000000000000" pitchFamily="65" charset="-120"/>
                <a:cs typeface="MS PGothic" panose="020B0600070205080204" pitchFamily="34" charset="-128"/>
              </a:rPr>
              <a:t>」。</a:t>
            </a:r>
            <a:endParaRPr lang="zh-TW" altLang="en-US" sz="2800" dirty="0">
              <a:latin typeface="微軟正黑體 Light" panose="020B0304030504040204" charset="-120"/>
              <a:ea typeface="微軟正黑體 Light" panose="020B0304030504040204" charset="-120"/>
              <a:cs typeface="微軟正黑體 Light" panose="020B0304030504040204" charset="-120"/>
            </a:endParaRPr>
          </a:p>
        </p:txBody>
      </p:sp>
      <p:sp>
        <p:nvSpPr>
          <p:cNvPr id="18439" name="Rectangle 19"/>
          <p:cNvSpPr>
            <a:spLocks noChangeArrowheads="1"/>
          </p:cNvSpPr>
          <p:nvPr/>
        </p:nvSpPr>
        <p:spPr bwMode="auto">
          <a:xfrm>
            <a:off x="239395" y="1487170"/>
            <a:ext cx="8766810"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9pPr>
          </a:lstStyle>
          <a:p>
            <a:pPr algn="l" eaLnBrk="1" hangingPunct="1">
              <a:buFontTx/>
              <a:buNone/>
            </a:pPr>
            <a:r>
              <a:rPr lang="en-US" altLang="en-US" sz="2800" dirty="0" err="1">
                <a:latin typeface="標楷體" panose="03000509000000000000" pitchFamily="65" charset="-120"/>
                <a:ea typeface="標楷體" panose="03000509000000000000" pitchFamily="65" charset="-120"/>
                <a:sym typeface="+mn-ea"/>
              </a:rPr>
              <a:t>《基本法》第</a:t>
            </a:r>
            <a:r>
              <a:rPr lang="en-US" altLang="zh-TW" sz="2800" dirty="0" err="1">
                <a:latin typeface="標楷體" panose="03000509000000000000" pitchFamily="65" charset="-120"/>
                <a:ea typeface="標楷體" panose="03000509000000000000" pitchFamily="65" charset="-120"/>
                <a:sym typeface="+mn-ea"/>
              </a:rPr>
              <a:t>43</a:t>
            </a:r>
            <a:r>
              <a:rPr lang="en-US" altLang="en-US" sz="2800" dirty="0" err="1">
                <a:latin typeface="標楷體" panose="03000509000000000000" pitchFamily="65" charset="-120"/>
                <a:ea typeface="標楷體" panose="03000509000000000000" pitchFamily="65" charset="-120"/>
                <a:sym typeface="+mn-ea"/>
              </a:rPr>
              <a:t>條</a:t>
            </a:r>
            <a:r>
              <a:rPr lang="zh-TW" altLang="en-US" sz="2800" dirty="0" err="1">
                <a:latin typeface="標楷體" panose="03000509000000000000" pitchFamily="65" charset="-120"/>
                <a:ea typeface="標楷體" panose="03000509000000000000" pitchFamily="65" charset="-120"/>
                <a:sym typeface="+mn-ea"/>
              </a:rPr>
              <a:t>：</a:t>
            </a:r>
            <a:r>
              <a:rPr lang="zh-TW" altLang="en-US" sz="2800" dirty="0" err="1">
                <a:latin typeface="標楷體" panose="03000509000000000000" pitchFamily="65" charset="-120"/>
                <a:ea typeface="標楷體" panose="03000509000000000000" pitchFamily="65" charset="-120"/>
              </a:rPr>
              <a:t>「</a:t>
            </a:r>
            <a:r>
              <a:rPr altLang="en-US" sz="2800" dirty="0" err="1">
                <a:latin typeface="標楷體" panose="03000509000000000000" pitchFamily="65" charset="-120"/>
                <a:ea typeface="標楷體" panose="03000509000000000000" pitchFamily="65" charset="-120"/>
              </a:rPr>
              <a:t>香港特別行政區行政長官是</a:t>
            </a:r>
            <a:r>
              <a:rPr altLang="en-US" sz="2800" dirty="0" err="1">
                <a:solidFill>
                  <a:srgbClr val="FF0000"/>
                </a:solidFill>
                <a:latin typeface="標楷體" panose="03000509000000000000" pitchFamily="65" charset="-120"/>
                <a:ea typeface="標楷體" panose="03000509000000000000" pitchFamily="65" charset="-120"/>
              </a:rPr>
              <a:t>香港特別行政區的首長</a:t>
            </a:r>
            <a:r>
              <a:rPr altLang="en-US" sz="2800" dirty="0" err="1">
                <a:latin typeface="標楷體" panose="03000509000000000000" pitchFamily="65" charset="-120"/>
                <a:ea typeface="標楷體" panose="03000509000000000000" pitchFamily="65" charset="-120"/>
              </a:rPr>
              <a:t>，代表香港特別行政區</a:t>
            </a:r>
            <a:r>
              <a:rPr lang="zh-TW" sz="2800" dirty="0">
                <a:latin typeface="標楷體" panose="03000509000000000000" pitchFamily="65" charset="-120"/>
                <a:ea typeface="標楷體" panose="03000509000000000000" pitchFamily="65" charset="-120"/>
              </a:rPr>
              <a:t>」</a:t>
            </a:r>
            <a:r>
              <a:rPr altLang="en-US" sz="2800" dirty="0">
                <a:latin typeface="標楷體" panose="03000509000000000000" pitchFamily="65" charset="-120"/>
                <a:ea typeface="標楷體" panose="03000509000000000000" pitchFamily="65" charset="-120"/>
              </a:rPr>
              <a:t>。</a:t>
            </a:r>
            <a:endParaRPr lang="zh-TW" altLang="en-US" sz="2800" dirty="0">
              <a:latin typeface="微軟正黑體 Light" panose="020B0304030504040204" charset="-120"/>
              <a:ea typeface="微軟正黑體 Light" panose="020B0304030504040204" charset="-120"/>
              <a:cs typeface="微軟正黑體 Light" panose="020B0304030504040204" charset="-120"/>
            </a:endParaRPr>
          </a:p>
        </p:txBody>
      </p:sp>
      <p:sp>
        <p:nvSpPr>
          <p:cNvPr id="4" name="Rectangle 16"/>
          <p:cNvSpPr>
            <a:spLocks noChangeArrowheads="1"/>
          </p:cNvSpPr>
          <p:nvPr/>
        </p:nvSpPr>
        <p:spPr bwMode="auto">
          <a:xfrm>
            <a:off x="239395" y="3720465"/>
            <a:ext cx="8644890"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9pPr>
          </a:lstStyle>
          <a:p>
            <a:pPr eaLnBrk="1" hangingPunct="1">
              <a:spcBef>
                <a:spcPct val="0"/>
              </a:spcBef>
              <a:buFontTx/>
              <a:buNone/>
            </a:pPr>
            <a:r>
              <a:rPr lang="zh-TW" altLang="en-US" sz="2800" dirty="0">
                <a:latin typeface="標楷體" panose="03000509000000000000" pitchFamily="65" charset="-120"/>
                <a:ea typeface="標楷體" panose="03000509000000000000" pitchFamily="65" charset="-120"/>
              </a:rPr>
              <a:t>從以上兩</a:t>
            </a:r>
            <a:r>
              <a:rPr lang="zh-TW" altLang="en-US" sz="2800" dirty="0">
                <a:latin typeface="標楷體" panose="03000509000000000000" pitchFamily="65" charset="-120"/>
                <a:ea typeface="標楷體" panose="03000509000000000000" pitchFamily="65" charset="-120"/>
                <a:sym typeface="+mn-ea"/>
              </a:rPr>
              <a:t>條可見，香港的行政長官，既是</a:t>
            </a:r>
            <a:r>
              <a:rPr lang="en-US" altLang="zh-TW" sz="2800" dirty="0">
                <a:solidFill>
                  <a:srgbClr val="FF0000"/>
                </a:solidFill>
                <a:latin typeface="標楷體" panose="03000509000000000000" pitchFamily="65" charset="-120"/>
                <a:ea typeface="標楷體" panose="03000509000000000000" pitchFamily="65" charset="-120"/>
                <a:sym typeface="+mn-ea"/>
              </a:rPr>
              <a:t>____________</a:t>
            </a:r>
            <a:r>
              <a:rPr lang="zh-TW" altLang="en-US" sz="2800" dirty="0">
                <a:latin typeface="標楷體" panose="03000509000000000000" pitchFamily="65" charset="-120"/>
                <a:ea typeface="標楷體" panose="03000509000000000000" pitchFamily="65" charset="-120"/>
                <a:sym typeface="+mn-ea"/>
              </a:rPr>
              <a:t>的首長，也是</a:t>
            </a:r>
            <a:r>
              <a:rPr lang="zh-TW" altLang="en-US" sz="2800" u="sng" dirty="0">
                <a:solidFill>
                  <a:srgbClr val="FF0000"/>
                </a:solidFill>
                <a:latin typeface="標楷體" panose="03000509000000000000" pitchFamily="65" charset="-120"/>
                <a:ea typeface="標楷體" panose="03000509000000000000" pitchFamily="65" charset="-120"/>
                <a:sym typeface="+mn-ea"/>
              </a:rPr>
              <a:t>                </a:t>
            </a:r>
            <a:r>
              <a:rPr lang="zh-TW" altLang="en-US" sz="2800" dirty="0">
                <a:latin typeface="標楷體" panose="03000509000000000000" pitchFamily="65" charset="-120"/>
                <a:ea typeface="標楷體" panose="03000509000000000000" pitchFamily="65" charset="-120"/>
                <a:sym typeface="+mn-ea"/>
              </a:rPr>
              <a:t>的首長。</a:t>
            </a:r>
          </a:p>
        </p:txBody>
      </p:sp>
      <p:sp>
        <p:nvSpPr>
          <p:cNvPr id="5" name="Rectangle 16"/>
          <p:cNvSpPr>
            <a:spLocks noChangeArrowheads="1"/>
          </p:cNvSpPr>
          <p:nvPr/>
        </p:nvSpPr>
        <p:spPr bwMode="auto">
          <a:xfrm>
            <a:off x="239395" y="5034280"/>
            <a:ext cx="8644890"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9pPr>
          </a:lstStyle>
          <a:p>
            <a:pPr eaLnBrk="1" hangingPunct="1">
              <a:spcBef>
                <a:spcPct val="0"/>
              </a:spcBef>
              <a:buFontTx/>
              <a:buNone/>
            </a:pPr>
            <a:r>
              <a:rPr lang="zh-TW" altLang="en-US" sz="2800" dirty="0">
                <a:latin typeface="標楷體" panose="03000509000000000000" pitchFamily="65" charset="-120"/>
                <a:ea typeface="標楷體" panose="03000509000000000000" pitchFamily="65" charset="-120"/>
              </a:rPr>
              <a:t>因此之故，香港所實行的政治體制，以</a:t>
            </a:r>
            <a:r>
              <a:rPr lang="zh-TW" altLang="en-US" sz="2800" u="sng" dirty="0">
                <a:solidFill>
                  <a:srgbClr val="FF0000"/>
                </a:solidFill>
                <a:latin typeface="標楷體" panose="03000509000000000000" pitchFamily="65" charset="-120"/>
                <a:ea typeface="標楷體" panose="03000509000000000000" pitchFamily="65" charset="-120"/>
              </a:rPr>
              <a:t> 行政主導 ／ 立法主導 </a:t>
            </a:r>
            <a:r>
              <a:rPr lang="zh-TW" altLang="en-US" sz="2800" dirty="0">
                <a:latin typeface="標楷體" panose="03000509000000000000" pitchFamily="65" charset="-120"/>
                <a:ea typeface="標楷體" panose="03000509000000000000" pitchFamily="65" charset="-120"/>
              </a:rPr>
              <a:t>來形容較為合適</a:t>
            </a:r>
            <a:r>
              <a:rPr lang="zh-TW" altLang="en-US" sz="2800" dirty="0">
                <a:latin typeface="標楷體" panose="03000509000000000000" pitchFamily="65" charset="-120"/>
                <a:ea typeface="標楷體" panose="03000509000000000000" pitchFamily="65" charset="-120"/>
                <a:sym typeface="+mn-ea"/>
              </a:rPr>
              <a:t>。</a:t>
            </a:r>
          </a:p>
        </p:txBody>
      </p:sp>
      <p:sp>
        <p:nvSpPr>
          <p:cNvPr id="10" name="Text Box 9"/>
          <p:cNvSpPr txBox="1"/>
          <p:nvPr/>
        </p:nvSpPr>
        <p:spPr>
          <a:xfrm>
            <a:off x="6705874" y="3732355"/>
            <a:ext cx="2096770" cy="521970"/>
          </a:xfrm>
          <a:prstGeom prst="rect">
            <a:avLst/>
          </a:prstGeom>
          <a:noFill/>
        </p:spPr>
        <p:txBody>
          <a:bodyPr wrap="square" rtlCol="0">
            <a:spAutoFit/>
          </a:bodyPr>
          <a:lstStyle/>
          <a:p>
            <a:r>
              <a:rPr lang="zh-TW" altLang="en-US" sz="2800" dirty="0" err="1">
                <a:solidFill>
                  <a:srgbClr val="FF0000"/>
                </a:solidFill>
                <a:latin typeface="標楷體" panose="03000509000000000000" pitchFamily="65" charset="-120"/>
                <a:ea typeface="標楷體" panose="03000509000000000000" pitchFamily="65" charset="-120"/>
                <a:cs typeface="MS PGothic" panose="020B0600070205080204" pitchFamily="34" charset="-128"/>
                <a:sym typeface="+mn-ea"/>
              </a:rPr>
              <a:t>特別行政區</a:t>
            </a:r>
            <a:endParaRPr lang="en-US" dirty="0"/>
          </a:p>
        </p:txBody>
      </p:sp>
      <p:sp>
        <p:nvSpPr>
          <p:cNvPr id="19" name="Text Box 18"/>
          <p:cNvSpPr txBox="1"/>
          <p:nvPr/>
        </p:nvSpPr>
        <p:spPr>
          <a:xfrm>
            <a:off x="2533067" y="4140428"/>
            <a:ext cx="1743075" cy="521970"/>
          </a:xfrm>
          <a:prstGeom prst="rect">
            <a:avLst/>
          </a:prstGeom>
          <a:noFill/>
        </p:spPr>
        <p:txBody>
          <a:bodyPr wrap="square" rtlCol="0">
            <a:spAutoFit/>
          </a:bodyPr>
          <a:lstStyle/>
          <a:p>
            <a:r>
              <a:rPr lang="zh-TW" altLang="en-US" sz="2800" dirty="0" err="1">
                <a:solidFill>
                  <a:srgbClr val="FF0000"/>
                </a:solidFill>
                <a:latin typeface="標楷體" panose="03000509000000000000" pitchFamily="65" charset="-120"/>
                <a:ea typeface="標楷體" panose="03000509000000000000" pitchFamily="65" charset="-120"/>
                <a:cs typeface="MS PGothic" panose="020B0600070205080204" pitchFamily="34" charset="-128"/>
                <a:sym typeface="+mn-ea"/>
              </a:rPr>
              <a:t>香港政府</a:t>
            </a:r>
            <a:endParaRPr lang="en-US" dirty="0"/>
          </a:p>
        </p:txBody>
      </p:sp>
      <p:sp>
        <p:nvSpPr>
          <p:cNvPr id="15" name="文字方塊 8">
            <a:extLst>
              <a:ext uri="{FF2B5EF4-FFF2-40B4-BE49-F238E27FC236}">
                <a16:creationId xmlns:a16="http://schemas.microsoft.com/office/drawing/2014/main" id="{9E32765C-FBB9-48DB-A1E4-7808BB32B894}"/>
              </a:ext>
            </a:extLst>
          </p:cNvPr>
          <p:cNvSpPr txBox="1"/>
          <p:nvPr/>
        </p:nvSpPr>
        <p:spPr>
          <a:xfrm>
            <a:off x="8712063" y="6459680"/>
            <a:ext cx="457200"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r>
              <a:rPr lang="en-US" altLang="zh-HK" sz="1800" dirty="0">
                <a:latin typeface="標楷體" panose="03000509000000000000" pitchFamily="65" charset="-120"/>
                <a:ea typeface="標楷體" panose="03000509000000000000" pitchFamily="65" charset="-120"/>
              </a:rPr>
              <a:t>6</a:t>
            </a:r>
            <a:endParaRPr lang="zh-HK" altLang="en-US" sz="1800" dirty="0">
              <a:latin typeface="標楷體" panose="03000509000000000000" pitchFamily="65" charset="-120"/>
              <a:ea typeface="標楷體" panose="03000509000000000000" pitchFamily="65" charset="-120"/>
            </a:endParaRPr>
          </a:p>
        </p:txBody>
      </p:sp>
      <p:sp>
        <p:nvSpPr>
          <p:cNvPr id="16" name="橢圓 15">
            <a:extLst>
              <a:ext uri="{FF2B5EF4-FFF2-40B4-BE49-F238E27FC236}">
                <a16:creationId xmlns:a16="http://schemas.microsoft.com/office/drawing/2014/main" id="{3BB9B125-DF00-43CB-7F5B-36469C5AA5CB}"/>
              </a:ext>
            </a:extLst>
          </p:cNvPr>
          <p:cNvSpPr/>
          <p:nvPr/>
        </p:nvSpPr>
        <p:spPr>
          <a:xfrm>
            <a:off x="6367244" y="4826880"/>
            <a:ext cx="1661020" cy="95313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fade">
                                      <p:cBhvr>
                                        <p:cTn id="7" dur="500"/>
                                        <p:tgtEl>
                                          <p:spTgt spid="184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dissolv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heel(1)">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8439" grpId="0"/>
      <p:bldP spid="4" grpId="0"/>
      <p:bldP spid="4" grpId="1"/>
      <p:bldP spid="5" grpId="0"/>
      <p:bldP spid="5" grpId="1"/>
      <p:bldP spid="10" grpId="0"/>
      <p:bldP spid="10" grpId="1"/>
      <p:bldP spid="19" grpId="0"/>
      <p:bldP spid="19" grpId="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252196521"/>
              </p:ext>
            </p:extLst>
          </p:nvPr>
        </p:nvGraphicFramePr>
        <p:xfrm>
          <a:off x="646430" y="3116580"/>
          <a:ext cx="7629525" cy="3511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p:cNvGrpSpPr/>
          <p:nvPr/>
        </p:nvGrpSpPr>
        <p:grpSpPr>
          <a:xfrm>
            <a:off x="-31115" y="-2540"/>
            <a:ext cx="9195435" cy="1541145"/>
            <a:chOff x="-80" y="-300"/>
            <a:chExt cx="14720" cy="2384"/>
          </a:xfrm>
        </p:grpSpPr>
        <p:pic>
          <p:nvPicPr>
            <p:cNvPr id="4099" name="Picture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 y="-300"/>
              <a:ext cx="14720" cy="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2970" y="384"/>
              <a:ext cx="8996" cy="998"/>
            </a:xfrm>
            <a:prstGeom prst="rect">
              <a:avLst/>
            </a:prstGeom>
          </p:spPr>
          <p:txBody>
            <a:bodyPr wrap="square">
              <a:spAutoFit/>
            </a:bodyPr>
            <a:lstStyle/>
            <a:p>
              <a:pPr>
                <a:defRPr/>
              </a:pPr>
              <a:r>
                <a:rPr lang="en-US" altLang="en-US" sz="3600" dirty="0">
                  <a:ln w="18415" cmpd="sng">
                    <a:solidFill>
                      <a:srgbClr val="FFFFFF"/>
                    </a:solidFill>
                    <a:prstDash val="solid"/>
                  </a:ln>
                  <a:solidFill>
                    <a:srgbClr val="FFFFFF"/>
                  </a:solidFill>
                  <a:latin typeface="標楷體" panose="03000509000000000000" pitchFamily="65" charset="-120"/>
                  <a:ea typeface="標楷體" panose="03000509000000000000" pitchFamily="65" charset="-120"/>
                  <a:cs typeface="MS PGothic" panose="020B0600070205080204" pitchFamily="34" charset="-128"/>
                </a:rPr>
                <a:t>行政主導，司法制衡</a:t>
              </a:r>
            </a:p>
          </p:txBody>
        </p:sp>
        <p:grpSp>
          <p:nvGrpSpPr>
            <p:cNvPr id="3" name="Group 2"/>
            <p:cNvGrpSpPr/>
            <p:nvPr/>
          </p:nvGrpSpPr>
          <p:grpSpPr>
            <a:xfrm>
              <a:off x="817" y="295"/>
              <a:ext cx="1568" cy="1249"/>
              <a:chOff x="995" y="835"/>
              <a:chExt cx="2888" cy="2185"/>
            </a:xfrm>
          </p:grpSpPr>
          <p:sp>
            <p:nvSpPr>
              <p:cNvPr id="8" name="Oval 11"/>
              <p:cNvSpPr/>
              <p:nvPr/>
            </p:nvSpPr>
            <p:spPr>
              <a:xfrm>
                <a:off x="1338" y="835"/>
                <a:ext cx="2185" cy="2185"/>
              </a:xfrm>
              <a:prstGeom prst="ellipse">
                <a:avLst/>
              </a:prstGeom>
              <a:solidFill>
                <a:schemeClr val="bg1"/>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9pPr>
              </a:lstStyle>
              <a:p>
                <a:pPr algn="ctr" eaLnBrk="1" hangingPunct="1">
                  <a:spcBef>
                    <a:spcPct val="0"/>
                  </a:spcBef>
                  <a:buFontTx/>
                  <a:buNone/>
                  <a:defRPr/>
                </a:pPr>
                <a:endParaRPr lang="zh-HK" altLang="zh-HK" sz="1800">
                  <a:solidFill>
                    <a:srgbClr val="FFFFFF"/>
                  </a:solidFill>
                </a:endParaRPr>
              </a:p>
            </p:txBody>
          </p:sp>
          <p:sp>
            <p:nvSpPr>
              <p:cNvPr id="9" name="TextBox 11"/>
              <p:cNvSpPr txBox="1">
                <a:spLocks noChangeArrowheads="1"/>
              </p:cNvSpPr>
              <p:nvPr/>
            </p:nvSpPr>
            <p:spPr bwMode="auto">
              <a:xfrm>
                <a:off x="995" y="1745"/>
                <a:ext cx="2888" cy="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9pPr>
              </a:lstStyle>
              <a:p>
                <a:pPr algn="ctr" eaLnBrk="1" hangingPunct="1">
                  <a:spcBef>
                    <a:spcPct val="0"/>
                  </a:spcBef>
                  <a:buFontTx/>
                  <a:buNone/>
                </a:pPr>
                <a:r>
                  <a:rPr lang="en-US" altLang="zh-TW" sz="3600" b="1" baseline="30000" dirty="0">
                    <a:latin typeface="Arial" panose="020B0604020202020204" pitchFamily="34" charset="0"/>
                    <a:cs typeface="Arial" panose="020B0604020202020204" pitchFamily="34" charset="0"/>
                  </a:rPr>
                  <a:t>1</a:t>
                </a:r>
                <a:endParaRPr lang="zh-TW" altLang="en-US" sz="3600" b="1" baseline="30000" dirty="0">
                  <a:latin typeface="Arial" panose="020B0604020202020204" pitchFamily="34" charset="0"/>
                  <a:ea typeface="標楷體" panose="03000509000000000000" pitchFamily="65" charset="-120"/>
                </a:endParaRPr>
              </a:p>
            </p:txBody>
          </p:sp>
        </p:grpSp>
      </p:grpSp>
      <p:sp>
        <p:nvSpPr>
          <p:cNvPr id="18439" name="Rectangle 19"/>
          <p:cNvSpPr>
            <a:spLocks noChangeArrowheads="1"/>
          </p:cNvSpPr>
          <p:nvPr/>
        </p:nvSpPr>
        <p:spPr bwMode="auto">
          <a:xfrm>
            <a:off x="182880" y="1794510"/>
            <a:ext cx="8766810"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9pPr>
          </a:lstStyle>
          <a:p>
            <a:pPr algn="l" eaLnBrk="1" hangingPunct="1">
              <a:buFontTx/>
              <a:buNone/>
            </a:pPr>
            <a:r>
              <a:rPr lang="zh-TW" altLang="en-US" sz="2800" dirty="0">
                <a:latin typeface="標楷體" panose="03000509000000000000" pitchFamily="65" charset="-120"/>
                <a:ea typeface="標楷體" panose="03000509000000000000" pitchFamily="65" charset="-120"/>
                <a:sym typeface="+mn-ea"/>
              </a:rPr>
              <a:t>雖然「</a:t>
            </a:r>
            <a:r>
              <a:rPr altLang="en-US" sz="2800" dirty="0" err="1">
                <a:latin typeface="標楷體" panose="03000509000000000000" pitchFamily="65" charset="-120"/>
                <a:ea typeface="標楷體" panose="03000509000000000000" pitchFamily="65" charset="-120"/>
              </a:rPr>
              <a:t>行政長官是</a:t>
            </a:r>
            <a:r>
              <a:rPr altLang="en-US" sz="2800" dirty="0" err="1">
                <a:solidFill>
                  <a:srgbClr val="FF0000"/>
                </a:solidFill>
                <a:latin typeface="標楷體" panose="03000509000000000000" pitchFamily="65" charset="-120"/>
                <a:ea typeface="標楷體" panose="03000509000000000000" pitchFamily="65" charset="-120"/>
              </a:rPr>
              <a:t>香港特別行政區的首長</a:t>
            </a:r>
            <a:r>
              <a:rPr altLang="en-US" sz="2800" dirty="0" err="1">
                <a:latin typeface="標楷體" panose="03000509000000000000" pitchFamily="65" charset="-120"/>
                <a:ea typeface="標楷體" panose="03000509000000000000" pitchFamily="65" charset="-120"/>
              </a:rPr>
              <a:t>，代表香港特別行政區</a:t>
            </a:r>
            <a:r>
              <a:rPr lang="zh-TW" sz="2800" dirty="0">
                <a:latin typeface="標楷體" panose="03000509000000000000" pitchFamily="65" charset="-120"/>
                <a:ea typeface="標楷體" panose="03000509000000000000" pitchFamily="65" charset="-120"/>
              </a:rPr>
              <a:t>」，位置上高過司法機關，</a:t>
            </a:r>
            <a:r>
              <a:rPr lang="zh-TW" altLang="en-US" sz="2800" dirty="0">
                <a:latin typeface="標楷體" panose="03000509000000000000" pitchFamily="65" charset="-120"/>
                <a:ea typeface="標楷體" panose="03000509000000000000" pitchFamily="65" charset="-120"/>
              </a:rPr>
              <a:t>但這</a:t>
            </a:r>
            <a:r>
              <a:rPr lang="zh-TW" sz="2800" dirty="0">
                <a:latin typeface="標楷體" panose="03000509000000000000" pitchFamily="65" charset="-120"/>
                <a:ea typeface="標楷體" panose="03000509000000000000" pitchFamily="65" charset="-120"/>
              </a:rPr>
              <a:t>是否</a:t>
            </a:r>
            <a:r>
              <a:rPr lang="zh-TW" altLang="en-US" sz="2800" dirty="0">
                <a:latin typeface="標楷體" panose="03000509000000000000" pitchFamily="65" charset="-120"/>
                <a:ea typeface="標楷體" panose="03000509000000000000" pitchFamily="65" charset="-120"/>
              </a:rPr>
              <a:t>代表他</a:t>
            </a:r>
            <a:r>
              <a:rPr lang="zh-TW" sz="2800" dirty="0">
                <a:latin typeface="標楷體" panose="03000509000000000000" pitchFamily="65" charset="-120"/>
                <a:ea typeface="標楷體" panose="03000509000000000000" pitchFamily="65" charset="-120"/>
              </a:rPr>
              <a:t>可以任意妄為？香港是否就沒有司法獨立？</a:t>
            </a:r>
            <a:endParaRPr lang="zh-TW" altLang="en-US" sz="2800" dirty="0">
              <a:latin typeface="微軟正黑體 Light" panose="020B0304030504040204" charset="-120"/>
              <a:ea typeface="微軟正黑體 Light" panose="020B0304030504040204" charset="-120"/>
              <a:cs typeface="微軟正黑體 Light" panose="020B0304030504040204" charset="-120"/>
            </a:endParaRPr>
          </a:p>
        </p:txBody>
      </p:sp>
      <p:sp>
        <p:nvSpPr>
          <p:cNvPr id="10" name="文字方塊 8">
            <a:extLst>
              <a:ext uri="{FF2B5EF4-FFF2-40B4-BE49-F238E27FC236}">
                <a16:creationId xmlns:a16="http://schemas.microsoft.com/office/drawing/2014/main" id="{56B2E12E-DC00-47CB-9D77-2E2E822B9B98}"/>
              </a:ext>
            </a:extLst>
          </p:cNvPr>
          <p:cNvSpPr txBox="1"/>
          <p:nvPr/>
        </p:nvSpPr>
        <p:spPr>
          <a:xfrm>
            <a:off x="8712063" y="6459680"/>
            <a:ext cx="457200"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r>
              <a:rPr lang="en-US" altLang="zh-HK" sz="1800" dirty="0">
                <a:latin typeface="標楷體" panose="03000509000000000000" pitchFamily="65" charset="-120"/>
                <a:ea typeface="標楷體" panose="03000509000000000000" pitchFamily="65" charset="-120"/>
              </a:rPr>
              <a:t>7</a:t>
            </a:r>
            <a:endParaRPr lang="zh-HK" altLang="en-US" sz="1800"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fade">
                                      <p:cBhvr>
                                        <p:cTn id="7" dur="5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1115" y="-2540"/>
            <a:ext cx="9195435" cy="1541145"/>
            <a:chOff x="-80" y="-300"/>
            <a:chExt cx="14720" cy="2384"/>
          </a:xfrm>
        </p:grpSpPr>
        <p:pic>
          <p:nvPicPr>
            <p:cNvPr id="4099"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 y="-300"/>
              <a:ext cx="14720" cy="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2970" y="384"/>
              <a:ext cx="8996" cy="998"/>
            </a:xfrm>
            <a:prstGeom prst="rect">
              <a:avLst/>
            </a:prstGeom>
          </p:spPr>
          <p:txBody>
            <a:bodyPr wrap="square">
              <a:spAutoFit/>
            </a:bodyPr>
            <a:lstStyle/>
            <a:p>
              <a:pPr>
                <a:defRPr/>
              </a:pPr>
              <a:r>
                <a:rPr lang="en-US" altLang="en-US" sz="3600" dirty="0">
                  <a:ln w="18415" cmpd="sng">
                    <a:solidFill>
                      <a:srgbClr val="FFFFFF"/>
                    </a:solidFill>
                    <a:prstDash val="solid"/>
                  </a:ln>
                  <a:solidFill>
                    <a:srgbClr val="FFFFFF"/>
                  </a:solidFill>
                  <a:latin typeface="標楷體" panose="03000509000000000000" pitchFamily="65" charset="-120"/>
                  <a:ea typeface="標楷體" panose="03000509000000000000" pitchFamily="65" charset="-120"/>
                  <a:cs typeface="MS PGothic" panose="020B0600070205080204" pitchFamily="34" charset="-128"/>
                </a:rPr>
                <a:t>行政主導，司法制衡</a:t>
              </a:r>
            </a:p>
          </p:txBody>
        </p:sp>
        <p:grpSp>
          <p:nvGrpSpPr>
            <p:cNvPr id="3" name="Group 2"/>
            <p:cNvGrpSpPr/>
            <p:nvPr/>
          </p:nvGrpSpPr>
          <p:grpSpPr>
            <a:xfrm>
              <a:off x="817" y="295"/>
              <a:ext cx="1568" cy="1249"/>
              <a:chOff x="995" y="835"/>
              <a:chExt cx="2888" cy="2185"/>
            </a:xfrm>
          </p:grpSpPr>
          <p:sp>
            <p:nvSpPr>
              <p:cNvPr id="8" name="Oval 11"/>
              <p:cNvSpPr/>
              <p:nvPr/>
            </p:nvSpPr>
            <p:spPr>
              <a:xfrm>
                <a:off x="1338" y="835"/>
                <a:ext cx="2185" cy="2185"/>
              </a:xfrm>
              <a:prstGeom prst="ellipse">
                <a:avLst/>
              </a:prstGeom>
              <a:solidFill>
                <a:schemeClr val="bg1"/>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9pPr>
              </a:lstStyle>
              <a:p>
                <a:pPr algn="ctr" eaLnBrk="1" hangingPunct="1">
                  <a:spcBef>
                    <a:spcPct val="0"/>
                  </a:spcBef>
                  <a:buFontTx/>
                  <a:buNone/>
                  <a:defRPr/>
                </a:pPr>
                <a:endParaRPr lang="zh-HK" altLang="zh-HK" sz="1800">
                  <a:solidFill>
                    <a:srgbClr val="FFFFFF"/>
                  </a:solidFill>
                </a:endParaRPr>
              </a:p>
            </p:txBody>
          </p:sp>
          <p:sp>
            <p:nvSpPr>
              <p:cNvPr id="9" name="TextBox 11"/>
              <p:cNvSpPr txBox="1">
                <a:spLocks noChangeArrowheads="1"/>
              </p:cNvSpPr>
              <p:nvPr/>
            </p:nvSpPr>
            <p:spPr bwMode="auto">
              <a:xfrm>
                <a:off x="995" y="1745"/>
                <a:ext cx="2888" cy="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9pPr>
              </a:lstStyle>
              <a:p>
                <a:pPr algn="ctr" eaLnBrk="1" hangingPunct="1">
                  <a:spcBef>
                    <a:spcPct val="0"/>
                  </a:spcBef>
                  <a:buFontTx/>
                  <a:buNone/>
                </a:pPr>
                <a:r>
                  <a:rPr lang="en-US" altLang="zh-TW" sz="3600" b="1" baseline="30000" dirty="0">
                    <a:latin typeface="Arial" panose="020B0604020202020204" pitchFamily="34" charset="0"/>
                    <a:cs typeface="Arial" panose="020B0604020202020204" pitchFamily="34" charset="0"/>
                  </a:rPr>
                  <a:t>1</a:t>
                </a:r>
                <a:endParaRPr lang="zh-TW" altLang="en-US" sz="3600" b="1" baseline="30000" dirty="0">
                  <a:latin typeface="Arial" panose="020B0604020202020204" pitchFamily="34" charset="0"/>
                  <a:ea typeface="標楷體" panose="03000509000000000000" pitchFamily="65" charset="-120"/>
                </a:endParaRPr>
              </a:p>
            </p:txBody>
          </p:sp>
        </p:grpSp>
      </p:grpSp>
      <p:sp>
        <p:nvSpPr>
          <p:cNvPr id="14" name="Rectangle 19"/>
          <p:cNvSpPr>
            <a:spLocks noChangeArrowheads="1"/>
          </p:cNvSpPr>
          <p:nvPr/>
        </p:nvSpPr>
        <p:spPr bwMode="auto">
          <a:xfrm>
            <a:off x="528955" y="1794510"/>
            <a:ext cx="8119110"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itchFamily="-105"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itchFamily="-105"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05" charset="-128"/>
                <a:cs typeface="ヒラギノ角ゴ Pro W3" pitchFamily="-105" charset="-128"/>
              </a:defRPr>
            </a:lvl9pPr>
          </a:lstStyle>
          <a:p>
            <a:pPr algn="l" eaLnBrk="1" hangingPunct="1">
              <a:buFontTx/>
              <a:buNone/>
            </a:pPr>
            <a:r>
              <a:rPr lang="zh-TW" altLang="en-US" sz="2800" dirty="0" err="1">
                <a:latin typeface="標楷體" panose="03000509000000000000" pitchFamily="65" charset="-120"/>
                <a:ea typeface="標楷體" panose="03000509000000000000" pitchFamily="65" charset="-120"/>
                <a:sym typeface="+mn-ea"/>
              </a:rPr>
              <a:t>《基本法》中並無條文提及行政長官受到什麼監管，但那並不等如行政長官可以任意妄為，貪污瀆職。</a:t>
            </a:r>
            <a:endParaRPr lang="zh-TW" altLang="en-US" sz="2800">
              <a:latin typeface="微軟正黑體 Light" panose="020B0304030504040204" charset="-120"/>
              <a:ea typeface="微軟正黑體 Light" panose="020B0304030504040204" charset="-120"/>
              <a:cs typeface="微軟正黑體 Light" panose="020B0304030504040204" charset="-120"/>
            </a:endParaRPr>
          </a:p>
        </p:txBody>
      </p:sp>
      <p:sp>
        <p:nvSpPr>
          <p:cNvPr id="15" name="Text Box 14"/>
          <p:cNvSpPr txBox="1"/>
          <p:nvPr/>
        </p:nvSpPr>
        <p:spPr>
          <a:xfrm>
            <a:off x="528955" y="3587115"/>
            <a:ext cx="8020050" cy="521970"/>
          </a:xfrm>
          <a:prstGeom prst="rect">
            <a:avLst/>
          </a:prstGeom>
          <a:noFill/>
        </p:spPr>
        <p:txBody>
          <a:bodyPr wrap="square" rtlCol="0">
            <a:spAutoFit/>
          </a:bodyPr>
          <a:lstStyle/>
          <a:p>
            <a:r>
              <a:rPr lang="zh-TW" altLang="en-US" sz="2800" dirty="0" err="1">
                <a:latin typeface="標楷體" panose="03000509000000000000" pitchFamily="65" charset="-120"/>
                <a:ea typeface="標楷體" panose="03000509000000000000" pitchFamily="65" charset="-120"/>
                <a:sym typeface="+mn-ea"/>
              </a:rPr>
              <a:t>《基本法》</a:t>
            </a:r>
            <a:r>
              <a:rPr lang="zh-TW" altLang="en-US" sz="2800" dirty="0" err="1">
                <a:latin typeface="標楷體" panose="03000509000000000000" pitchFamily="65" charset="-120"/>
                <a:ea typeface="標楷體" panose="03000509000000000000" pitchFamily="65" charset="-120"/>
                <a:cs typeface="MS PGothic" panose="020B0600070205080204" pitchFamily="34" charset="-128"/>
              </a:rPr>
              <a:t>第八條：</a:t>
            </a:r>
            <a:r>
              <a:rPr lang="zh-TW" altLang="en-US" sz="2800" dirty="0" err="1">
                <a:solidFill>
                  <a:srgbClr val="FF0000"/>
                </a:solidFill>
                <a:latin typeface="標楷體" panose="03000509000000000000" pitchFamily="65" charset="-120"/>
                <a:ea typeface="標楷體" panose="03000509000000000000" pitchFamily="65" charset="-120"/>
                <a:cs typeface="MS PGothic" panose="020B0600070205080204" pitchFamily="34" charset="-128"/>
              </a:rPr>
              <a:t>香港原有法律</a:t>
            </a:r>
            <a:r>
              <a:rPr lang="en-US" altLang="zh-TW" sz="2800" dirty="0" err="1">
                <a:latin typeface="標楷體" panose="03000509000000000000" pitchFamily="65" charset="-120"/>
                <a:ea typeface="標楷體" panose="03000509000000000000" pitchFamily="65" charset="-120"/>
                <a:cs typeface="MS PGothic" panose="020B0600070205080204" pitchFamily="34" charset="-128"/>
              </a:rPr>
              <a:t>……</a:t>
            </a:r>
            <a:r>
              <a:rPr lang="zh-TW" altLang="en-US" sz="2800" dirty="0" err="1">
                <a:latin typeface="標楷體" panose="03000509000000000000" pitchFamily="65" charset="-120"/>
                <a:ea typeface="標楷體" panose="03000509000000000000" pitchFamily="65" charset="-120"/>
                <a:cs typeface="MS PGothic" panose="020B0600070205080204" pitchFamily="34" charset="-128"/>
              </a:rPr>
              <a:t>，</a:t>
            </a:r>
            <a:r>
              <a:rPr lang="zh-TW" altLang="en-US" sz="2800" dirty="0" err="1">
                <a:solidFill>
                  <a:srgbClr val="FF0000"/>
                </a:solidFill>
                <a:latin typeface="標楷體" panose="03000509000000000000" pitchFamily="65" charset="-120"/>
                <a:ea typeface="標楷體" panose="03000509000000000000" pitchFamily="65" charset="-120"/>
                <a:cs typeface="MS PGothic" panose="020B0600070205080204" pitchFamily="34" charset="-128"/>
              </a:rPr>
              <a:t>予以保留</a:t>
            </a:r>
            <a:r>
              <a:rPr lang="zh-TW" altLang="en-US" sz="2800" dirty="0" err="1">
                <a:latin typeface="標楷體" panose="03000509000000000000" pitchFamily="65" charset="-120"/>
                <a:ea typeface="標楷體" panose="03000509000000000000" pitchFamily="65" charset="-120"/>
                <a:cs typeface="MS PGothic" panose="020B0600070205080204" pitchFamily="34" charset="-128"/>
              </a:rPr>
              <a:t>。</a:t>
            </a:r>
          </a:p>
        </p:txBody>
      </p:sp>
      <p:sp>
        <p:nvSpPr>
          <p:cNvPr id="16" name="Text Box 15"/>
          <p:cNvSpPr txBox="1"/>
          <p:nvPr/>
        </p:nvSpPr>
        <p:spPr>
          <a:xfrm>
            <a:off x="528955" y="4518025"/>
            <a:ext cx="8096250" cy="1383665"/>
          </a:xfrm>
          <a:prstGeom prst="rect">
            <a:avLst/>
          </a:prstGeom>
          <a:noFill/>
        </p:spPr>
        <p:txBody>
          <a:bodyPr wrap="square" rtlCol="0">
            <a:spAutoFit/>
          </a:bodyPr>
          <a:lstStyle/>
          <a:p>
            <a:r>
              <a:rPr lang="zh-TW" altLang="en-US" sz="2800" dirty="0" err="1">
                <a:latin typeface="標楷體" panose="03000509000000000000" pitchFamily="65" charset="-120"/>
                <a:ea typeface="標楷體" panose="03000509000000000000" pitchFamily="65" charset="-120"/>
                <a:cs typeface="MS PGothic" panose="020B0600070205080204" pitchFamily="34" charset="-128"/>
              </a:rPr>
              <a:t>在香港原有法律，即普通法中的「公職人員行為失當罪」，和《防止賄賂條例》中的若干條文，也適用於行政長官。</a:t>
            </a:r>
          </a:p>
        </p:txBody>
      </p:sp>
      <p:sp>
        <p:nvSpPr>
          <p:cNvPr id="12" name="文字方塊 8">
            <a:extLst>
              <a:ext uri="{FF2B5EF4-FFF2-40B4-BE49-F238E27FC236}">
                <a16:creationId xmlns:a16="http://schemas.microsoft.com/office/drawing/2014/main" id="{D1FA4447-F383-476D-A5FC-CADD89BF0FF5}"/>
              </a:ext>
            </a:extLst>
          </p:cNvPr>
          <p:cNvSpPr txBox="1"/>
          <p:nvPr/>
        </p:nvSpPr>
        <p:spPr>
          <a:xfrm>
            <a:off x="8712063" y="6459680"/>
            <a:ext cx="457200"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r>
              <a:rPr lang="en-US" altLang="zh-HK" sz="1800" dirty="0">
                <a:latin typeface="標楷體" panose="03000509000000000000" pitchFamily="65" charset="-120"/>
                <a:ea typeface="標楷體" panose="03000509000000000000" pitchFamily="65" charset="-120"/>
              </a:rPr>
              <a:t>8</a:t>
            </a:r>
            <a:endParaRPr lang="zh-HK" altLang="en-US" sz="1800"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P spid="16" grpId="0"/>
      <p:bldP spid="16"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2335</Words>
  <Application>Microsoft Office PowerPoint</Application>
  <PresentationFormat>如螢幕大小 (4:3)</PresentationFormat>
  <Paragraphs>258</Paragraphs>
  <Slides>35</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35</vt:i4>
      </vt:variant>
    </vt:vector>
  </HeadingPairs>
  <TitlesOfParts>
    <vt:vector size="43" baseType="lpstr">
      <vt:lpstr>標楷體</vt:lpstr>
      <vt:lpstr>Meiryo</vt:lpstr>
      <vt:lpstr>微軟正黑體 Light</vt:lpstr>
      <vt:lpstr>Arial</vt:lpstr>
      <vt:lpstr>Calibri</vt:lpstr>
      <vt:lpstr>Times New Roman</vt:lpstr>
      <vt:lpstr>Wingdings</vt:lpstr>
      <vt:lpstr>Office Theme</vt:lpstr>
      <vt:lpstr>初中 單元四（上）： 政治制度（一） 行政及司法</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  世界正義工程 《2021年的         法治指數》</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Luk Tzu Wei</dc:creator>
  <cp:lastModifiedBy>Simon Lee</cp:lastModifiedBy>
  <cp:revision>33</cp:revision>
  <dcterms:created xsi:type="dcterms:W3CDTF">2020-12-16T09:13:40Z</dcterms:created>
  <dcterms:modified xsi:type="dcterms:W3CDTF">2022-05-23T09:30:46Z</dcterms:modified>
</cp:coreProperties>
</file>